
<file path=[Content_Types].xml><?xml version="1.0" encoding="utf-8"?>
<Types xmlns="http://schemas.openxmlformats.org/package/2006/content-types">
  <Override PartName="/ppt/slides/slide47.xml" ContentType="application/vnd.openxmlformats-officedocument.presentationml.slide+xml"/>
  <Override PartName="/ppt/slides/slide94.xml" ContentType="application/vnd.openxmlformats-officedocument.presentationml.slide+xml"/>
  <Override PartName="/ppt/slides/slide142.xml" ContentType="application/vnd.openxmlformats-officedocument.presentationml.slide+xml"/>
  <Override PartName="/ppt/theme/theme5.xml" ContentType="application/vnd.openxmlformats-officedocument.theme+xml"/>
  <Override PartName="/ppt/notesSlides/notesSlide239.xml" ContentType="application/vnd.openxmlformats-officedocument.presentationml.notesSlide+xml"/>
  <Override PartName="/ppt/slides/slide120.xml" ContentType="application/vnd.openxmlformats-officedocument.presentationml.slide+xml"/>
  <Override PartName="/ppt/slides/slide218.xml" ContentType="application/vnd.openxmlformats-officedocument.presentationml.slide+xml"/>
  <Override PartName="/ppt/slides/slide265.xml" ContentType="application/vnd.openxmlformats-officedocument.presentationml.slide+xml"/>
  <Override PartName="/ppt/slideLayouts/slideLayout46.xml" ContentType="application/vnd.openxmlformats-officedocument.presentationml.slideLayout+xml"/>
  <Override PartName="/ppt/slideLayouts/slideLayout93.xml" ContentType="application/vnd.openxmlformats-officedocument.presentationml.slideLayout+xml"/>
  <Override PartName="/ppt/notesSlides/notesSlide38.xml" ContentType="application/vnd.openxmlformats-officedocument.presentationml.notesSlide+xml"/>
  <Override PartName="/ppt/notesSlides/notesSlide85.xml" ContentType="application/vnd.openxmlformats-officedocument.presentationml.notesSlide+xml"/>
  <Override PartName="/ppt/notesSlides/notesSlide141.xml" ContentType="application/vnd.openxmlformats-officedocument.presentationml.notesSlide+xml"/>
  <Override PartName="/ppt/slides/slide25.xml" ContentType="application/vnd.openxmlformats-officedocument.presentationml.slide+xml"/>
  <Override PartName="/ppt/slides/slide72.xml" ContentType="application/vnd.openxmlformats-officedocument.presentationml.slide+xml"/>
  <Override PartName="/ppt/slideLayouts/slideLayout2.xml" ContentType="application/vnd.openxmlformats-officedocument.presentationml.slideLayout+xml"/>
  <Override PartName="/ppt/notesSlides/notesSlide217.xml" ContentType="application/vnd.openxmlformats-officedocument.presentationml.notesSlide+xml"/>
  <Override PartName="/ppt/notesSlides/notesSlide264.xml" ContentType="application/vnd.openxmlformats-officedocument.presentationml.notesSlide+xml"/>
  <Default Extension="xml" ContentType="application/xml"/>
  <Override PartName="/ppt/slides/slide50.xml" ContentType="application/vnd.openxmlformats-officedocument.presentationml.slide+xml"/>
  <Override PartName="/ppt/slides/slide243.xml" ContentType="application/vnd.openxmlformats-officedocument.presentationml.slide+xml"/>
  <Override PartName="/ppt/slideLayouts/slideLayout24.xml" ContentType="application/vnd.openxmlformats-officedocument.presentationml.slideLayout+xml"/>
  <Override PartName="/ppt/slideLayouts/slideLayout71.xml" ContentType="application/vnd.openxmlformats-officedocument.presentationml.slideLayout+xml"/>
  <Override PartName="/ppt/notesSlides/notesSlide16.xml" ContentType="application/vnd.openxmlformats-officedocument.presentationml.notesSlide+xml"/>
  <Override PartName="/ppt/notesSlides/notesSlide63.xml" ContentType="application/vnd.openxmlformats-officedocument.presentationml.notesSlide+xml"/>
  <Override PartName="/ppt/notesSlides/notesSlide242.xml" ContentType="application/vnd.openxmlformats-officedocument.presentationml.notesSlide+xml"/>
  <Override PartName="/ppt/slides/slide221.xml" ContentType="application/vnd.openxmlformats-officedocument.presentationml.slide+xml"/>
  <Override PartName="/ppt/slideLayouts/slideLayout102.xml" ContentType="application/vnd.openxmlformats-officedocument.presentationml.slideLayout+xml"/>
  <Override PartName="/ppt/notesSlides/notesSlide41.xml" ContentType="application/vnd.openxmlformats-officedocument.presentationml.notesSlide+xml"/>
  <Override PartName="/ppt/notesSlides/notesSlide179.xml" ContentType="application/vnd.openxmlformats-officedocument.presentationml.notesSlide+xml"/>
  <Override PartName="/ppt/slideMasters/slideMaster8.xml" ContentType="application/vnd.openxmlformats-officedocument.presentationml.slideMaster+xml"/>
  <Override PartName="/ppt/slides/slide158.xml" ContentType="application/vnd.openxmlformats-officedocument.presentationml.slide+xml"/>
  <Override PartName="/ppt/notesSlides/notesSlide220.xml" ContentType="application/vnd.openxmlformats-officedocument.presentationml.notesSlide+xml"/>
  <Override PartName="/ppt/slides/slide136.xml" ContentType="application/vnd.openxmlformats-officedocument.presentationml.slide+xml"/>
  <Override PartName="/ppt/slides/slide183.xml" ContentType="application/vnd.openxmlformats-officedocument.presentationml.slide+xml"/>
  <Override PartName="/ppt/notesSlides/notesSlide7.xml" ContentType="application/vnd.openxmlformats-officedocument.presentationml.notesSlide+xml"/>
  <Override PartName="/ppt/notesSlides/notesSlide157.xml" ContentType="application/vnd.openxmlformats-officedocument.presentationml.notesSlide+xml"/>
  <Override PartName="/ppt/slides/slide88.xml" ContentType="application/vnd.openxmlformats-officedocument.presentationml.slide+xml"/>
  <Override PartName="/ppt/slides/slide259.xml" ContentType="application/vnd.openxmlformats-officedocument.presentationml.slide+xml"/>
  <Override PartName="/ppt/slideLayouts/slideLayout87.xml" ContentType="application/vnd.openxmlformats-officedocument.presentationml.slideLayout+xml"/>
  <Override PartName="/ppt/theme/theme10.xml" ContentType="application/vnd.openxmlformats-officedocument.theme+xml"/>
  <Override PartName="/ppt/notesSlides/notesSlide135.xml" ContentType="application/vnd.openxmlformats-officedocument.presentationml.notesSlide+xml"/>
  <Override PartName="/ppt/notesSlides/notesSlide182.xml" ContentType="application/vnd.openxmlformats-officedocument.presentationml.notesSlide+xml"/>
  <Override PartName="/ppt/slides/slide19.xml" ContentType="application/vnd.openxmlformats-officedocument.presentationml.slide+xml"/>
  <Override PartName="/ppt/slides/slide66.xml" ContentType="application/vnd.openxmlformats-officedocument.presentationml.slide+xml"/>
  <Override PartName="/ppt/slides/slide114.xml" ContentType="application/vnd.openxmlformats-officedocument.presentationml.slide+xml"/>
  <Override PartName="/ppt/slides/slide161.xml" ContentType="application/vnd.openxmlformats-officedocument.presentationml.slide+xml"/>
  <Default Extension="png" ContentType="image/png"/>
  <Override PartName="/ppt/notesSlides/notesSlide79.xml" ContentType="application/vnd.openxmlformats-officedocument.presentationml.notesSlide+xml"/>
  <Override PartName="/ppt/notesSlides/notesSlide258.xml" ContentType="application/vnd.openxmlformats-officedocument.presentationml.notesSlide+xml"/>
  <Override PartName="/ppt/slides/slide237.xml" ContentType="application/vnd.openxmlformats-officedocument.presentationml.slide+xml"/>
  <Override PartName="/ppt/slides/slide284.xml" ContentType="application/vnd.openxmlformats-officedocument.presentationml.slide+xml"/>
  <Override PartName="/ppt/slideLayouts/slideLayout18.xml" ContentType="application/vnd.openxmlformats-officedocument.presentationml.slideLayout+xml"/>
  <Override PartName="/ppt/theme/theme2.xml" ContentType="application/vnd.openxmlformats-officedocument.theme+xml"/>
  <Override PartName="/ppt/slideLayouts/slideLayout65.xml" ContentType="application/vnd.openxmlformats-officedocument.presentationml.slideLayout+xml"/>
  <Override PartName="/ppt/notesSlides/notesSlide57.xml" ContentType="application/vnd.openxmlformats-officedocument.presentationml.notesSlide+xml"/>
  <Override PartName="/ppt/notesSlides/notesSlide113.xml" ContentType="application/vnd.openxmlformats-officedocument.presentationml.notesSlide+xml"/>
  <Override PartName="/ppt/notesSlides/notesSlide160.xml" ContentType="application/vnd.openxmlformats-officedocument.presentationml.notesSlide+xml"/>
  <Override PartName="/ppt/slides/slide44.xml" ContentType="application/vnd.openxmlformats-officedocument.presentationml.slide+xml"/>
  <Override PartName="/ppt/slides/slide91.xml" ContentType="application/vnd.openxmlformats-officedocument.presentationml.slide+xml"/>
  <Override PartName="/ppt/slides/slide215.xml" ContentType="application/vnd.openxmlformats-officedocument.presentationml.slide+xml"/>
  <Override PartName="/ppt/slides/slide262.xml" ContentType="application/vnd.openxmlformats-officedocument.presentationml.slide+xml"/>
  <Override PartName="/ppt/slideLayouts/slideLayout43.xml" ContentType="application/vnd.openxmlformats-officedocument.presentationml.slideLayout+xml"/>
  <Override PartName="/ppt/slideLayouts/slideLayout90.xml" ContentType="application/vnd.openxmlformats-officedocument.presentationml.slideLayout+xml"/>
  <Default Extension="emf" ContentType="image/x-emf"/>
  <Override PartName="/ppt/notesSlides/notesSlide236.xml" ContentType="application/vnd.openxmlformats-officedocument.presentationml.notesSlide+xml"/>
  <Override PartName="/ppt/slides/slide22.xml" ContentType="application/vnd.openxmlformats-officedocument.presentationml.slide+xml"/>
  <Override PartName="/ppt/slides/slide199.xml" ContentType="application/vnd.openxmlformats-officedocument.presentationml.slide+xml"/>
  <Override PartName="/ppt/notesSlides/notesSlide35.xml" ContentType="application/vnd.openxmlformats-officedocument.presentationml.notesSlide+xml"/>
  <Override PartName="/ppt/notesSlides/notesSlide82.xml" ContentType="application/vnd.openxmlformats-officedocument.presentationml.notesSlide+xml"/>
  <Override PartName="/ppt/notesSlides/notesSlide214.xml" ContentType="application/vnd.openxmlformats-officedocument.presentationml.notesSlide+xml"/>
  <Override PartName="/ppt/notesSlides/notesSlide261.xml" ContentType="application/vnd.openxmlformats-officedocument.presentationml.notesSlide+xml"/>
  <Override PartName="/ppt/slides/slide240.xml" ContentType="application/vnd.openxmlformats-officedocument.presentationml.slide+xml"/>
  <Override PartName="/ppt/slideLayouts/slideLayout21.xml" ContentType="application/vnd.openxmlformats-officedocument.presentationml.slideLayout+xml"/>
  <Override PartName="/ppt/notesSlides/notesSlide13.xml" ContentType="application/vnd.openxmlformats-officedocument.presentationml.notesSlide+xml"/>
  <Override PartName="/ppt/notesSlides/notesSlide60.xml" ContentType="application/vnd.openxmlformats-officedocument.presentationml.notesSlide+xml"/>
  <Override PartName="/ppt/notesSlides/notesSlide198.xml" ContentType="application/vnd.openxmlformats-officedocument.presentationml.notesSlide+xml"/>
  <Override PartName="/ppt/slides/slide177.xml" ContentType="application/vnd.openxmlformats-officedocument.presentationml.slide+xml"/>
  <Override PartName="/ppt/notesSlides/notesSlide129.xml" ContentType="application/vnd.openxmlformats-officedocument.presentationml.notesSlide+xml"/>
  <Override PartName="/ppt/notesSlides/notesSlide176.xml" ContentType="application/vnd.openxmlformats-officedocument.presentationml.notesSlide+xml"/>
  <Override PartName="/ppt/slides/slide108.xml" ContentType="application/vnd.openxmlformats-officedocument.presentationml.slide+xml"/>
  <Override PartName="/ppt/slides/slide155.xml" ContentType="application/vnd.openxmlformats-officedocument.presentationml.slide+xml"/>
  <Override PartName="/ppt/slideMasters/slideMaster5.xml" ContentType="application/vnd.openxmlformats-officedocument.presentationml.slideMaster+xml"/>
  <Override PartName="/ppt/slides/slide278.xml" ContentType="application/vnd.openxmlformats-officedocument.presentationml.slide+xml"/>
  <Override PartName="/ppt/slideLayouts/slideLayout59.xml" ContentType="application/vnd.openxmlformats-officedocument.presentationml.slideLayout+xml"/>
  <Override PartName="/ppt/notesSlides/notesSlide4.xml" ContentType="application/vnd.openxmlformats-officedocument.presentationml.notesSlide+xml"/>
  <Override PartName="/ppt/notesSlides/notesSlide107.xml" ContentType="application/vnd.openxmlformats-officedocument.presentationml.notesSlide+xml"/>
  <Override PartName="/ppt/notesSlides/notesSlide154.xml" ContentType="application/vnd.openxmlformats-officedocument.presentationml.notesSlide+xml"/>
  <Override PartName="/ppt/slides/slide38.xml" ContentType="application/vnd.openxmlformats-officedocument.presentationml.slide+xml"/>
  <Override PartName="/ppt/slides/slide85.xml" ContentType="application/vnd.openxmlformats-officedocument.presentationml.slide+xml"/>
  <Override PartName="/ppt/slides/slide133.xml" ContentType="application/vnd.openxmlformats-officedocument.presentationml.slide+xml"/>
  <Override PartName="/ppt/slides/slide180.xml" ContentType="application/vnd.openxmlformats-officedocument.presentationml.slide+xml"/>
  <Override PartName="/ppt/notesSlides/notesSlide98.xml" ContentType="application/vnd.openxmlformats-officedocument.presentationml.notesSlide+xml"/>
  <Override PartName="/ppt/notesSlides/notesSlide132.xml" ContentType="application/vnd.openxmlformats-officedocument.presentationml.notesSlide+xml"/>
  <Override PartName="/ppt/notesSlides/notesSlide277.xml" ContentType="application/vnd.openxmlformats-officedocument.presentationml.notesSlide+xml"/>
  <Override PartName="/ppt/slides/slide111.xml" ContentType="application/vnd.openxmlformats-officedocument.presentationml.slide+xml"/>
  <Override PartName="/ppt/slides/slide209.xml" ContentType="application/vnd.openxmlformats-officedocument.presentationml.slide+xml"/>
  <Override PartName="/ppt/slides/slide256.xml" ContentType="application/vnd.openxmlformats-officedocument.presentationml.slide+xml"/>
  <Override PartName="/ppt/slideLayouts/slideLayout37.xml" ContentType="application/vnd.openxmlformats-officedocument.presentationml.slideLayout+xml"/>
  <Override PartName="/ppt/slideLayouts/slideLayout84.xml" ContentType="application/vnd.openxmlformats-officedocument.presentationml.slideLayout+xml"/>
  <Override PartName="/ppt/notesSlides/notesSlide29.xml" ContentType="application/vnd.openxmlformats-officedocument.presentationml.notesSlide+xml"/>
  <Override PartName="/ppt/notesSlides/notesSlide76.xml" ContentType="application/vnd.openxmlformats-officedocument.presentationml.notesSlide+xml"/>
  <Override PartName="/ppt/slides/slide16.xml" ContentType="application/vnd.openxmlformats-officedocument.presentationml.slide+xml"/>
  <Override PartName="/ppt/slides/slide63.xml" ContentType="application/vnd.openxmlformats-officedocument.presentationml.slide+xml"/>
  <Override PartName="/ppt/slides/slide234.xml" ContentType="application/vnd.openxmlformats-officedocument.presentationml.slide+xml"/>
  <Override PartName="/ppt/slides/slide281.xml" ContentType="application/vnd.openxmlformats-officedocument.presentationml.slide+xml"/>
  <Override PartName="/ppt/slideLayouts/slideLayout15.xml" ContentType="application/vnd.openxmlformats-officedocument.presentationml.slideLayout+xml"/>
  <Override PartName="/ppt/slideLayouts/slideLayout62.xml" ContentType="application/vnd.openxmlformats-officedocument.presentationml.slideLayout+xml"/>
  <Override PartName="/ppt/notesSlides/notesSlide110.xml" ContentType="application/vnd.openxmlformats-officedocument.presentationml.notesSlide+xml"/>
  <Override PartName="/ppt/notesSlides/notesSlide208.xml" ContentType="application/vnd.openxmlformats-officedocument.presentationml.notesSlide+xml"/>
  <Override PartName="/ppt/notesSlides/notesSlide255.xml" ContentType="application/vnd.openxmlformats-officedocument.presentationml.notesSlide+xml"/>
  <Override PartName="/ppt/slides/slide41.xml" ContentType="application/vnd.openxmlformats-officedocument.presentationml.slide+xml"/>
  <Override PartName="/ppt/notesSlides/notesSlide54.xml" ContentType="application/vnd.openxmlformats-officedocument.presentationml.notesSlide+xml"/>
  <Override PartName="/ppt/notesSlides/notesSlide233.xml" ContentType="application/vnd.openxmlformats-officedocument.presentationml.notesSlide+xml"/>
  <Override PartName="/ppt/notesSlides/notesSlide280.xml" ContentType="application/vnd.openxmlformats-officedocument.presentationml.notesSlide+xml"/>
  <Override PartName="/ppt/slides/slide149.xml" ContentType="application/vnd.openxmlformats-officedocument.presentationml.slide+xml"/>
  <Override PartName="/ppt/slides/slide196.xml" ContentType="application/vnd.openxmlformats-officedocument.presentationml.slide+xml"/>
  <Override PartName="/ppt/slides/slide212.xml" ContentType="application/vnd.openxmlformats-officedocument.presentationml.slide+xml"/>
  <Override PartName="/ppt/slideLayouts/slideLayout40.xml" ContentType="application/vnd.openxmlformats-officedocument.presentationml.slideLayout+xml"/>
  <Override PartName="/ppt/notesSlides/notesSlide32.xml" ContentType="application/vnd.openxmlformats-officedocument.presentationml.notesSlide+xml"/>
  <Override PartName="/ppt/notesSlides/notesSlide148.xml" ContentType="application/vnd.openxmlformats-officedocument.presentationml.notesSlide+xml"/>
  <Override PartName="/ppt/notesSlides/notesSlide195.xml" ContentType="application/vnd.openxmlformats-officedocument.presentationml.notesSlide+xml"/>
  <Override PartName="/ppt/notesSlides/notesSlide211.xml" ContentType="application/vnd.openxmlformats-officedocument.presentationml.notesSlide+xml"/>
  <Override PartName="/ppt/slides/slide79.xml" ContentType="application/vnd.openxmlformats-officedocument.presentationml.slide+xml"/>
  <Override PartName="/ppt/slides/slide127.xml" ContentType="application/vnd.openxmlformats-officedocument.presentationml.slide+xml"/>
  <Override PartName="/ppt/slides/slide174.xml" ContentType="application/vnd.openxmlformats-officedocument.presentationml.slide+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slideLayouts/slideLayout78.xml" ContentType="application/vnd.openxmlformats-officedocument.presentationml.slideLayout+xml"/>
  <Override PartName="/ppt/notesSlides/notesSlide126.xml" ContentType="application/vnd.openxmlformats-officedocument.presentationml.notesSlide+xml"/>
  <Override PartName="/ppt/notesSlides/notesSlide173.xml" ContentType="application/vnd.openxmlformats-officedocument.presentationml.notesSlide+xml"/>
  <Override PartName="/ppt/slideMasters/slideMaster2.xml" ContentType="application/vnd.openxmlformats-officedocument.presentationml.slideMaster+xml"/>
  <Override PartName="/ppt/slides/slide57.xml" ContentType="application/vnd.openxmlformats-officedocument.presentationml.slide+xml"/>
  <Override PartName="/ppt/slides/slide105.xml" ContentType="application/vnd.openxmlformats-officedocument.presentationml.slide+xml"/>
  <Override PartName="/ppt/slides/slide152.xml" ContentType="application/vnd.openxmlformats-officedocument.presentationml.slide+xml"/>
  <Override PartName="/ppt/slideLayouts/slideLayout109.xml" ContentType="application/vnd.openxmlformats-officedocument.presentationml.slideLayout+xml"/>
  <Override PartName="/ppt/notesSlides/notesSlide1.xml" ContentType="application/vnd.openxmlformats-officedocument.presentationml.notesSlide+xml"/>
  <Override PartName="/ppt/notesSlides/notesSlide104.xml" ContentType="application/vnd.openxmlformats-officedocument.presentationml.notesSlide+xml"/>
  <Override PartName="/ppt/notesSlides/notesSlide151.xml" ContentType="application/vnd.openxmlformats-officedocument.presentationml.notesSlide+xml"/>
  <Override PartName="/ppt/notesSlides/notesSlide249.xml" ContentType="application/vnd.openxmlformats-officedocument.presentationml.notesSlide+xml"/>
  <Override PartName="/ppt/slides/slide130.xml" ContentType="application/vnd.openxmlformats-officedocument.presentationml.slide+xml"/>
  <Override PartName="/ppt/slides/slide228.xml" ContentType="application/vnd.openxmlformats-officedocument.presentationml.slide+xml"/>
  <Override PartName="/ppt/slides/slide275.xml" ContentType="application/vnd.openxmlformats-officedocument.presentationml.slide+xml"/>
  <Override PartName="/ppt/slideLayouts/slideLayout56.xml" ContentType="application/vnd.openxmlformats-officedocument.presentationml.slideLayout+xml"/>
  <Override PartName="/ppt/notesSlides/notesSlide48.xml" ContentType="application/vnd.openxmlformats-officedocument.presentationml.notesSlide+xml"/>
  <Override PartName="/ppt/notesSlides/notesSlide95.xml" ContentType="application/vnd.openxmlformats-officedocument.presentationml.notesSlide+xml"/>
  <Override PartName="/ppt/slides/slide35.xml" ContentType="application/vnd.openxmlformats-officedocument.presentationml.slide+xml"/>
  <Override PartName="/ppt/slides/slide82.xml" ContentType="application/vnd.openxmlformats-officedocument.presentationml.slide+xml"/>
  <Override PartName="/ppt/slides/slide206.xml" ContentType="application/vnd.openxmlformats-officedocument.presentationml.slide+xml"/>
  <Override PartName="/ppt/slides/slide253.xml" ContentType="application/vnd.openxmlformats-officedocument.presentationml.slide+xml"/>
  <Override PartName="/ppt/slideLayouts/slideLayout34.xml" ContentType="application/vnd.openxmlformats-officedocument.presentationml.slideLayout+xml"/>
  <Override PartName="/ppt/slideLayouts/slideLayout81.xml" ContentType="application/vnd.openxmlformats-officedocument.presentationml.slideLayout+xml"/>
  <Override PartName="/ppt/notesSlides/notesSlide227.xml" ContentType="application/vnd.openxmlformats-officedocument.presentationml.notesSlide+xml"/>
  <Override PartName="/ppt/notesSlides/notesSlide274.xml" ContentType="application/vnd.openxmlformats-officedocument.presentationml.notesSlide+xml"/>
  <Override PartName="/ppt/slides/slide13.xml" ContentType="application/vnd.openxmlformats-officedocument.presentationml.slide+xml"/>
  <Override PartName="/ppt/slides/slide60.xml" ContentType="application/vnd.openxmlformats-officedocument.presentationml.slide+xml"/>
  <Override PartName="/ppt/slideLayouts/slideLayout112.xml" ContentType="application/vnd.openxmlformats-officedocument.presentationml.slideLayout+xml"/>
  <Override PartName="/ppt/notesSlides/notesSlide26.xml" ContentType="application/vnd.openxmlformats-officedocument.presentationml.notesSlide+xml"/>
  <Override PartName="/ppt/notesSlides/notesSlide73.xml" ContentType="application/vnd.openxmlformats-officedocument.presentationml.notesSlide+xml"/>
  <Override PartName="/ppt/notesSlides/notesSlide205.xml" ContentType="application/vnd.openxmlformats-officedocument.presentationml.notesSlide+xml"/>
  <Override PartName="/ppt/notesSlides/notesSlide252.xml" ContentType="application/vnd.openxmlformats-officedocument.presentationml.notesSlide+xml"/>
  <Override PartName="/ppt/slides/slide168.xml" ContentType="application/vnd.openxmlformats-officedocument.presentationml.slide+xml"/>
  <Override PartName="/ppt/slides/slide231.xml" ContentType="application/vnd.openxmlformats-officedocument.presentationml.slide+xml"/>
  <Override PartName="/ppt/slideLayouts/slideLayout12.xml" ContentType="application/vnd.openxmlformats-officedocument.presentationml.slideLayout+xml"/>
  <Override PartName="/ppt/notesSlides/notesSlide51.xml" ContentType="application/vnd.openxmlformats-officedocument.presentationml.notesSlide+xml"/>
  <Override PartName="/ppt/notesSlides/notesSlide189.xml" ContentType="application/vnd.openxmlformats-officedocument.presentationml.notesSlide+xml"/>
  <Override PartName="/ppt/notesSlides/notesSlide167.xml" ContentType="application/vnd.openxmlformats-officedocument.presentationml.notesSlide+xml"/>
  <Override PartName="/ppt/notesSlides/notesSlide230.xml" ContentType="application/vnd.openxmlformats-officedocument.presentationml.notesSlide+xml"/>
  <Override PartName="/ppt/slides/slide98.xml" ContentType="application/vnd.openxmlformats-officedocument.presentationml.slide+xml"/>
  <Override PartName="/ppt/slides/slide146.xml" ContentType="application/vnd.openxmlformats-officedocument.presentationml.slide+xml"/>
  <Override PartName="/ppt/slides/slide193.xml" ContentType="application/vnd.openxmlformats-officedocument.presentationml.slide+xml"/>
  <Override PartName="/ppt/theme/theme9.xml" ContentType="application/vnd.openxmlformats-officedocument.theme+xml"/>
  <Override PartName="/ppt/slides/slide124.xml" ContentType="application/vnd.openxmlformats-officedocument.presentationml.slide+xml"/>
  <Override PartName="/ppt/slides/slide171.xml" ContentType="application/vnd.openxmlformats-officedocument.presentationml.slide+xml"/>
  <Override PartName="/ppt/slides/slide269.xml" ContentType="application/vnd.openxmlformats-officedocument.presentationml.slide+xml"/>
  <Override PartName="/ppt/slideLayouts/slideLayout97.xml" ContentType="application/vnd.openxmlformats-officedocument.presentationml.slideLayout+xml"/>
  <Override PartName="/ppt/notesSlides/notesSlide89.xml" ContentType="application/vnd.openxmlformats-officedocument.presentationml.notesSlide+xml"/>
  <Override PartName="/ppt/notesSlides/notesSlide145.xml" ContentType="application/vnd.openxmlformats-officedocument.presentationml.notesSlide+xml"/>
  <Override PartName="/ppt/notesSlides/notesSlide192.xml" ContentType="application/vnd.openxmlformats-officedocument.presentationml.notesSlide+xml"/>
  <Override PartName="/ppt/slides/slide29.xml" ContentType="application/vnd.openxmlformats-officedocument.presentationml.slide+xml"/>
  <Override PartName="/ppt/slides/slide76.xml" ContentType="application/vnd.openxmlformats-officedocument.presentationml.slide+xml"/>
  <Override PartName="/ppt/notesSlides/notesSlide123.xml" ContentType="application/vnd.openxmlformats-officedocument.presentationml.notesSlide+xml"/>
  <Override PartName="/ppt/notesSlides/notesSlide170.xml" ContentType="application/vnd.openxmlformats-officedocument.presentationml.notesSlide+xml"/>
  <Override PartName="/ppt/notesSlides/notesSlide268.xml" ContentType="application/vnd.openxmlformats-officedocument.presentationml.notesSlide+xml"/>
  <Override PartName="/ppt/slides/slide4.xml" ContentType="application/vnd.openxmlformats-officedocument.presentationml.slide+xml"/>
  <Override PartName="/ppt/slides/slide54.xml" ContentType="application/vnd.openxmlformats-officedocument.presentationml.slide+xml"/>
  <Override PartName="/ppt/slides/slide102.xml" ContentType="application/vnd.openxmlformats-officedocument.presentationml.slide+xml"/>
  <Override PartName="/ppt/slides/slide247.xml" ContentType="application/vnd.openxmlformats-officedocument.presentationml.slide+xml"/>
  <Override PartName="/ppt/slideLayouts/slideLayout6.xml" ContentType="application/vnd.openxmlformats-officedocument.presentationml.slideLayout+xml"/>
  <Override PartName="/ppt/slideLayouts/slideLayout28.xml" ContentType="application/vnd.openxmlformats-officedocument.presentationml.slideLayout+xml"/>
  <Override PartName="/ppt/slideLayouts/slideLayout75.xml" ContentType="application/vnd.openxmlformats-officedocument.presentationml.slideLayout+xml"/>
  <Override PartName="/ppt/notesSlides/notesSlide67.xml" ContentType="application/vnd.openxmlformats-officedocument.presentationml.notesSlide+xml"/>
  <Override PartName="/ppt/notesSlides/notesSlide246.xml" ContentType="application/vnd.openxmlformats-officedocument.presentationml.notesSlide+xml"/>
  <Override PartName="/ppt/slides/slide225.xml" ContentType="application/vnd.openxmlformats-officedocument.presentationml.slide+xml"/>
  <Override PartName="/ppt/slides/slide272.xml" ContentType="application/vnd.openxmlformats-officedocument.presentationml.slide+xml"/>
  <Override PartName="/ppt/slideLayouts/slideLayout53.xml" ContentType="application/vnd.openxmlformats-officedocument.presentationml.slideLayout+xml"/>
  <Override PartName="/ppt/slideLayouts/slideLayout106.xml" ContentType="application/vnd.openxmlformats-officedocument.presentationml.slideLayout+xml"/>
  <Override PartName="/ppt/notesSlides/notesSlide45.xml" ContentType="application/vnd.openxmlformats-officedocument.presentationml.notesSlide+xml"/>
  <Override PartName="/ppt/notesSlides/notesSlide92.xml" ContentType="application/vnd.openxmlformats-officedocument.presentationml.notesSlide+xml"/>
  <Override PartName="/ppt/notesSlides/notesSlide101.xml" ContentType="application/vnd.openxmlformats-officedocument.presentationml.notesSlide+xml"/>
  <Override PartName="/ppt/slides/slide32.xml" ContentType="application/vnd.openxmlformats-officedocument.presentationml.slide+xml"/>
  <Override PartName="/ppt/notesSlides/notesSlide224.xml" ContentType="application/vnd.openxmlformats-officedocument.presentationml.notesSlide+xml"/>
  <Override PartName="/ppt/notesSlides/notesSlide271.xml" ContentType="application/vnd.openxmlformats-officedocument.presentationml.notesSlide+xml"/>
  <Override PartName="/ppt/slides/slide10.xml" ContentType="application/vnd.openxmlformats-officedocument.presentationml.slide+xml"/>
  <Override PartName="/ppt/slides/slide187.xml" ContentType="application/vnd.openxmlformats-officedocument.presentationml.slide+xml"/>
  <Override PartName="/ppt/slides/slide203.xml" ContentType="application/vnd.openxmlformats-officedocument.presentationml.slide+xml"/>
  <Override PartName="/ppt/slides/slide250.xml" ContentType="application/vnd.openxmlformats-officedocument.presentationml.slide+xml"/>
  <Override PartName="/ppt/slideLayouts/slideLayout31.xml" ContentType="application/vnd.openxmlformats-officedocument.presentationml.slideLayout+xml"/>
  <Override PartName="/ppt/notesSlides/notesSlide23.xml" ContentType="application/vnd.openxmlformats-officedocument.presentationml.notesSlide+xml"/>
  <Override PartName="/ppt/notesSlides/notesSlide70.xml" ContentType="application/vnd.openxmlformats-officedocument.presentationml.notesSlide+xml"/>
  <Override PartName="/ppt/notesSlides/notesSlide139.xml" ContentType="application/vnd.openxmlformats-officedocument.presentationml.notesSlide+xml"/>
  <Override PartName="/ppt/notesSlides/notesSlide186.xml" ContentType="application/vnd.openxmlformats-officedocument.presentationml.notesSlide+xml"/>
  <Override PartName="/ppt/notesSlides/notesSlide202.xml" ContentType="application/vnd.openxmlformats-officedocument.presentationml.notesSlide+xml"/>
  <Override PartName="/ppt/slides/slide118.xml" ContentType="application/vnd.openxmlformats-officedocument.presentationml.slide+xml"/>
  <Override PartName="/ppt/slides/slide165.xml" ContentType="application/vnd.openxmlformats-officedocument.presentationml.slide+xml"/>
  <Default Extension="doc" ContentType="application/msword"/>
  <Override PartName="/ppt/slides/slide143.xml" ContentType="application/vnd.openxmlformats-officedocument.presentationml.slide+xml"/>
  <Override PartName="/ppt/slides/slide190.xml" ContentType="application/vnd.openxmlformats-officedocument.presentationml.slide+xml"/>
  <Override PartName="/ppt/theme/theme6.xml" ContentType="application/vnd.openxmlformats-officedocument.theme+xml"/>
  <Override PartName="/ppt/slideLayouts/slideLayout69.xml" ContentType="application/vnd.openxmlformats-officedocument.presentationml.slideLayout+xml"/>
  <Override PartName="/ppt/notesSlides/notesSlide117.xml" ContentType="application/vnd.openxmlformats-officedocument.presentationml.notesSlide+xml"/>
  <Override PartName="/ppt/notesSlides/notesSlide164.xml" ContentType="application/vnd.openxmlformats-officedocument.presentationml.notesSlide+xml"/>
  <Override PartName="/ppt/slides/slide48.xml" ContentType="application/vnd.openxmlformats-officedocument.presentationml.slide+xml"/>
  <Override PartName="/ppt/slides/slide95.xml" ContentType="application/vnd.openxmlformats-officedocument.presentationml.slide+xml"/>
  <Override PartName="/ppt/notesSlides/notesSlide142.xml" ContentType="application/vnd.openxmlformats-officedocument.presentationml.notesSlide+xml"/>
  <Override PartName="/ppt/slides/slide26.xml" ContentType="application/vnd.openxmlformats-officedocument.presentationml.slide+xml"/>
  <Override PartName="/ppt/slides/slide73.xml" ContentType="application/vnd.openxmlformats-officedocument.presentationml.slide+xml"/>
  <Override PartName="/ppt/slides/slide121.xml" ContentType="application/vnd.openxmlformats-officedocument.presentationml.slide+xml"/>
  <Override PartName="/ppt/slides/slide219.xml" ContentType="application/vnd.openxmlformats-officedocument.presentationml.slide+xml"/>
  <Override PartName="/ppt/slides/slide266.xml" ContentType="application/vnd.openxmlformats-officedocument.presentationml.slide+xml"/>
  <Override PartName="/ppt/slideLayouts/slideLayout47.xml" ContentType="application/vnd.openxmlformats-officedocument.presentationml.slideLayout+xml"/>
  <Override PartName="/ppt/slideLayouts/slideLayout94.xml" ContentType="application/vnd.openxmlformats-officedocument.presentationml.slideLayout+xml"/>
  <Override PartName="/ppt/notesSlides/notesSlide39.xml" ContentType="application/vnd.openxmlformats-officedocument.presentationml.notesSlide+xml"/>
  <Override PartName="/ppt/notesSlides/notesSlide86.xml" ContentType="application/vnd.openxmlformats-officedocument.presentationml.notesSlide+xml"/>
  <Override PartName="/ppt/notesSlides/notesSlide218.xml" ContentType="application/vnd.openxmlformats-officedocument.presentationml.notesSlide+xml"/>
  <Override PartName="/ppt/notesSlides/notesSlide265.xml" ContentType="application/vnd.openxmlformats-officedocument.presentationml.notesSlide+xml"/>
  <Override PartName="/ppt/slides/slide1.xml" ContentType="application/vnd.openxmlformats-officedocument.presentationml.slide+xml"/>
  <Override PartName="/ppt/slides/slide244.xml" ContentType="application/vnd.openxmlformats-officedocument.presentationml.slide+xml"/>
  <Override PartName="/ppt/slideLayouts/slideLayout3.xml" ContentType="application/vnd.openxmlformats-officedocument.presentationml.slideLayout+xml"/>
  <Override PartName="/ppt/slideLayouts/slideLayout25.xml" ContentType="application/vnd.openxmlformats-officedocument.presentationml.slideLayout+xml"/>
  <Override PartName="/ppt/slideLayouts/slideLayout72.xml" ContentType="application/vnd.openxmlformats-officedocument.presentationml.slideLayout+xml"/>
  <Override PartName="/ppt/notesSlides/notesSlide17.xml" ContentType="application/vnd.openxmlformats-officedocument.presentationml.notesSlide+xml"/>
  <Override PartName="/ppt/notesSlides/notesSlide64.xml" ContentType="application/vnd.openxmlformats-officedocument.presentationml.notesSlide+xml"/>
  <Override PartName="/ppt/notesSlides/notesSlide120.xml" ContentType="application/vnd.openxmlformats-officedocument.presentationml.notesSlide+xml"/>
  <Override PartName="/ppt/slides/slide51.xml" ContentType="application/vnd.openxmlformats-officedocument.presentationml.slide+xml"/>
  <Override PartName="/ppt/slideLayouts/slideLayout103.xml" ContentType="application/vnd.openxmlformats-officedocument.presentationml.slideLayout+xml"/>
  <Override PartName="/ppt/notesSlides/notesSlide243.xml" ContentType="application/vnd.openxmlformats-officedocument.presentationml.notesSlide+xml"/>
  <Override PartName="/ppt/slides/slide159.xml" ContentType="application/vnd.openxmlformats-officedocument.presentationml.slide+xml"/>
  <Override PartName="/ppt/slides/slide222.xml" ContentType="application/vnd.openxmlformats-officedocument.presentationml.slide+xml"/>
  <Override PartName="/ppt/slideLayouts/slideLayout50.xml" ContentType="application/vnd.openxmlformats-officedocument.presentationml.slideLayout+xml"/>
  <Override PartName="/ppt/notesSlides/notesSlide42.xml" ContentType="application/vnd.openxmlformats-officedocument.presentationml.notesSlide+xml"/>
  <Override PartName="/ppt/notesSlides/notesSlide221.xml" ContentType="application/vnd.openxmlformats-officedocument.presentationml.notesSlide+xml"/>
  <Override PartName="/ppt/slideMasters/slideMaster9.xml" ContentType="application/vnd.openxmlformats-officedocument.presentationml.slideMaster+xml"/>
  <Override PartName="/ppt/slides/slide200.xml" ContentType="application/vnd.openxmlformats-officedocument.presentationml.slide+xml"/>
  <Override PartName="/ppt/notesSlides/notesSlide8.xml" ContentType="application/vnd.openxmlformats-officedocument.presentationml.notesSlide+xml"/>
  <Override PartName="/ppt/notesSlides/notesSlide20.xml" ContentType="application/vnd.openxmlformats-officedocument.presentationml.notesSlide+xml"/>
  <Override PartName="/ppt/notesSlides/notesSlide158.xml" ContentType="application/vnd.openxmlformats-officedocument.presentationml.notesSlide+xml"/>
  <Override PartName="/ppt/slides/slide89.xml" ContentType="application/vnd.openxmlformats-officedocument.presentationml.slide+xml"/>
  <Override PartName="/ppt/slides/slide137.xml" ContentType="application/vnd.openxmlformats-officedocument.presentationml.slide+xml"/>
  <Override PartName="/ppt/slides/slide184.xml" ContentType="application/vnd.openxmlformats-officedocument.presentationml.slide+xml"/>
  <Override PartName="/ppt/slides/slide115.xml" ContentType="application/vnd.openxmlformats-officedocument.presentationml.slide+xml"/>
  <Override PartName="/ppt/slides/slide162.xml" ContentType="application/vnd.openxmlformats-officedocument.presentationml.slide+xml"/>
  <Override PartName="/ppt/handoutMasters/handoutMaster1.xml" ContentType="application/vnd.openxmlformats-officedocument.presentationml.handoutMaster+xml"/>
  <Override PartName="/ppt/slideLayouts/slideLayout88.xml" ContentType="application/vnd.openxmlformats-officedocument.presentationml.slideLayout+xml"/>
  <Override PartName="/ppt/theme/theme11.xml" ContentType="application/vnd.openxmlformats-officedocument.theme+xml"/>
  <Override PartName="/ppt/notesSlides/notesSlide136.xml" ContentType="application/vnd.openxmlformats-officedocument.presentationml.notesSlide+xml"/>
  <Override PartName="/ppt/notesSlides/notesSlide183.xml" ContentType="application/vnd.openxmlformats-officedocument.presentationml.notesSlide+xml"/>
  <Override PartName="/ppt/slides/slide67.xml" ContentType="application/vnd.openxmlformats-officedocument.presentationml.slide+xml"/>
  <Override PartName="/ppt/slides/slide238.xml" ContentType="application/vnd.openxmlformats-officedocument.presentationml.slide+xml"/>
  <Override PartName="/ppt/slideLayouts/slideLayout19.xml" ContentType="application/vnd.openxmlformats-officedocument.presentationml.slideLayout+xml"/>
  <Override PartName="/ppt/slideLayouts/slideLayout66.xml" ContentType="application/vnd.openxmlformats-officedocument.presentationml.slideLayout+xml"/>
  <Override PartName="/ppt/notesSlides/notesSlide114.xml" ContentType="application/vnd.openxmlformats-officedocument.presentationml.notesSlide+xml"/>
  <Override PartName="/ppt/notesSlides/notesSlide161.xml" ContentType="application/vnd.openxmlformats-officedocument.presentationml.notesSlide+xml"/>
  <Override PartName="/ppt/notesSlides/notesSlide259.xml" ContentType="application/vnd.openxmlformats-officedocument.presentationml.notesSlide+xml"/>
  <Override PartName="/ppt/slides/slide45.xml" ContentType="application/vnd.openxmlformats-officedocument.presentationml.slide+xml"/>
  <Override PartName="/ppt/slides/slide92.xml" ContentType="application/vnd.openxmlformats-officedocument.presentationml.slide+xml"/>
  <Override PartName="/ppt/slides/slide140.xml" ContentType="application/vnd.openxmlformats-officedocument.presentationml.slide+xml"/>
  <Override PartName="/ppt/theme/theme3.xml" ContentType="application/vnd.openxmlformats-officedocument.theme+xml"/>
  <Override PartName="/ppt/notesSlides/notesSlide58.xml" ContentType="application/vnd.openxmlformats-officedocument.presentationml.notesSlide+xml"/>
  <Override PartName="/ppt/notesSlides/notesSlide237.xml" ContentType="application/vnd.openxmlformats-officedocument.presentationml.notesSlide+xml"/>
  <Override PartName="/ppt/slides/slide216.xml" ContentType="application/vnd.openxmlformats-officedocument.presentationml.slide+xml"/>
  <Override PartName="/ppt/slides/slide263.xml" ContentType="application/vnd.openxmlformats-officedocument.presentationml.slide+xml"/>
  <Override PartName="/ppt/slideLayouts/slideLayout44.xml" ContentType="application/vnd.openxmlformats-officedocument.presentationml.slideLayout+xml"/>
  <Override PartName="/ppt/slideLayouts/slideLayout91.xml" ContentType="application/vnd.openxmlformats-officedocument.presentationml.slideLayout+xml"/>
  <Override PartName="/ppt/notesSlides/notesSlide36.xml" ContentType="application/vnd.openxmlformats-officedocument.presentationml.notesSlide+xml"/>
  <Override PartName="/ppt/notesSlides/notesSlide83.xml" ContentType="application/vnd.openxmlformats-officedocument.presentationml.notesSlide+xml"/>
  <Override PartName="/ppt/slides/slide23.xml" ContentType="application/vnd.openxmlformats-officedocument.presentationml.slide+xml"/>
  <Override PartName="/ppt/slides/slide70.xml" ContentType="application/vnd.openxmlformats-officedocument.presentationml.slide+xml"/>
  <Override PartName="/ppt/slides/slide241.xml" ContentType="application/vnd.openxmlformats-officedocument.presentationml.slide+xml"/>
  <Override PartName="/ppt/slideLayouts/slideLayout22.xml" ContentType="application/vnd.openxmlformats-officedocument.presentationml.slideLayout+xml"/>
  <Override PartName="/ppt/notesSlides/notesSlide199.xml" ContentType="application/vnd.openxmlformats-officedocument.presentationml.notesSlide+xml"/>
  <Override PartName="/ppt/notesSlides/notesSlide215.xml" ContentType="application/vnd.openxmlformats-officedocument.presentationml.notesSlide+xml"/>
  <Override PartName="/ppt/notesSlides/notesSlide262.xml" ContentType="application/vnd.openxmlformats-officedocument.presentationml.notesSlide+xml"/>
  <Override PartName="/ppt/slides/slide178.xml" ContentType="application/vnd.openxmlformats-officedocument.presentationml.slide+xml"/>
  <Override PartName="/ppt/notesSlides/notesSlide14.xml" ContentType="application/vnd.openxmlformats-officedocument.presentationml.notesSlide+xml"/>
  <Override PartName="/ppt/notesSlides/notesSlide61.xml" ContentType="application/vnd.openxmlformats-officedocument.presentationml.notesSlide+xml"/>
  <Override PartName="/ppt/notesSlides/notesSlide240.xml" ContentType="application/vnd.openxmlformats-officedocument.presentationml.notesSlide+xml"/>
  <Override PartName="/ppt/slideLayouts/slideLayout100.xml" ContentType="application/vnd.openxmlformats-officedocument.presentationml.slideLayout+xml"/>
  <Override PartName="/ppt/notesSlides/notesSlide177.xml" ContentType="application/vnd.openxmlformats-officedocument.presentationml.notesSlide+xml"/>
  <Override PartName="/ppt/slideMasters/slideMaster6.xml" ContentType="application/vnd.openxmlformats-officedocument.presentationml.slideMaster+xml"/>
  <Override PartName="/ppt/slides/slide109.xml" ContentType="application/vnd.openxmlformats-officedocument.presentationml.slide+xml"/>
  <Override PartName="/ppt/slides/slide156.xml" ContentType="application/vnd.openxmlformats-officedocument.presentationml.slide+xml"/>
  <Override PartName="/ppt/notesSlides/notesSlide108.xml" ContentType="application/vnd.openxmlformats-officedocument.presentationml.notesSlide+xml"/>
  <Override PartName="/ppt/notesSlides/notesSlide155.xml" ContentType="application/vnd.openxmlformats-officedocument.presentationml.notesSlide+xml"/>
  <Override PartName="/ppt/slides/slide134.xml" ContentType="application/vnd.openxmlformats-officedocument.presentationml.slide+xml"/>
  <Override PartName="/ppt/slides/slide181.xml" ContentType="application/vnd.openxmlformats-officedocument.presentationml.slide+xml"/>
  <Override PartName="/ppt/slides/slide279.xml" ContentType="application/vnd.openxmlformats-officedocument.presentationml.slide+xml"/>
  <Override PartName="/ppt/notesSlides/notesSlide5.xml" ContentType="application/vnd.openxmlformats-officedocument.presentationml.notesSlide+xml"/>
  <Override PartName="/ppt/notesSlides/notesSlide99.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75.xml" ContentType="application/vnd.openxmlformats-officedocument.presentationml.slide+xml"/>
  <Override PartName="/ppt/slides/slide86.xml" ContentType="application/vnd.openxmlformats-officedocument.presentationml.slide+xml"/>
  <Override PartName="/ppt/slides/slide123.xml" ContentType="application/vnd.openxmlformats-officedocument.presentationml.slide+xml"/>
  <Override PartName="/ppt/slides/slide170.xml" ContentType="application/vnd.openxmlformats-officedocument.presentationml.slide+xml"/>
  <Override PartName="/ppt/slides/slide257.xml" ContentType="application/vnd.openxmlformats-officedocument.presentationml.slide+xml"/>
  <Override PartName="/ppt/slides/slide268.xml" ContentType="application/vnd.openxmlformats-officedocument.presentationml.slide+xml"/>
  <Override PartName="/ppt/slideLayouts/slideLayout38.xml" ContentType="application/vnd.openxmlformats-officedocument.presentationml.slideLayout+xml"/>
  <Override PartName="/ppt/slideLayouts/slideLayout49.xml" ContentType="application/vnd.openxmlformats-officedocument.presentationml.slideLayout+xml"/>
  <Override PartName="/ppt/slideLayouts/slideLayout85.xml" ContentType="application/vnd.openxmlformats-officedocument.presentationml.slideLayout+xml"/>
  <Override PartName="/ppt/slideLayouts/slideLayout96.xml" ContentType="application/vnd.openxmlformats-officedocument.presentationml.slideLayout+xml"/>
  <Override PartName="/ppt/notesSlides/notesSlide88.xml" ContentType="application/vnd.openxmlformats-officedocument.presentationml.notesSlide+xml"/>
  <Override PartName="/ppt/notesSlides/notesSlide133.xml" ContentType="application/vnd.openxmlformats-officedocument.presentationml.notesSlide+xml"/>
  <Override PartName="/ppt/notesSlides/notesSlide180.xml" ContentType="application/vnd.openxmlformats-officedocument.presentationml.notesSlide+xml"/>
  <Override PartName="/ppt/notesSlides/notesSlide267.xml" ContentType="application/vnd.openxmlformats-officedocument.presentationml.notesSlide+xml"/>
  <Override PartName="/ppt/notesSlides/notesSlide278.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64.xml" ContentType="application/vnd.openxmlformats-officedocument.presentationml.slide+xml"/>
  <Override PartName="/ppt/slides/slide101.xml" ContentType="application/vnd.openxmlformats-officedocument.presentationml.slide+xml"/>
  <Override PartName="/ppt/slides/slide112.xml" ContentType="application/vnd.openxmlformats-officedocument.presentationml.slide+xml"/>
  <Override PartName="/ppt/slides/slide246.xml" ContentType="application/vnd.openxmlformats-officedocument.presentationml.slide+xml"/>
  <Override PartName="/ppt/slideLayouts/slideLayout5.xml" ContentType="application/vnd.openxmlformats-officedocument.presentationml.slideLayout+xml"/>
  <Override PartName="/ppt/slideLayouts/slideLayout27.xml" ContentType="application/vnd.openxmlformats-officedocument.presentationml.slideLayout+xml"/>
  <Override PartName="/ppt/slideLayouts/slideLayout74.xml" ContentType="application/vnd.openxmlformats-officedocument.presentationml.slideLayout+xml"/>
  <Override PartName="/ppt/notesSlides/notesSlide19.xml" ContentType="application/vnd.openxmlformats-officedocument.presentationml.notesSlide+xml"/>
  <Override PartName="/ppt/notesSlides/notesSlide66.xml" ContentType="application/vnd.openxmlformats-officedocument.presentationml.notesSlide+xml"/>
  <Override PartName="/ppt/notesSlides/notesSlide77.xml" ContentType="application/vnd.openxmlformats-officedocument.presentationml.notesSlide+xml"/>
  <Override PartName="/ppt/notesSlides/notesSlide122.xml" ContentType="application/vnd.openxmlformats-officedocument.presentationml.notesSlide+xml"/>
  <Override PartName="/ppt/notesSlides/notesSlide209.xml" ContentType="application/vnd.openxmlformats-officedocument.presentationml.notesSlide+xml"/>
  <Override PartName="/ppt/notesSlides/notesSlide256.xml" ContentType="application/vnd.openxmlformats-officedocument.presentationml.notesSlide+xml"/>
  <Override PartName="/ppt/slides/slide53.xml" ContentType="application/vnd.openxmlformats-officedocument.presentationml.slide+xml"/>
  <Override PartName="/ppt/slides/slide235.xml" ContentType="application/vnd.openxmlformats-officedocument.presentationml.slide+xml"/>
  <Override PartName="/ppt/slides/slide282.xml" ContentType="application/vnd.openxmlformats-officedocument.presentationml.slide+xml"/>
  <Override PartName="/ppt/slideLayouts/slideLayout16.xml" ContentType="application/vnd.openxmlformats-officedocument.presentationml.slideLayout+xml"/>
  <Override PartName="/ppt/slideLayouts/slideLayout63.xml" ContentType="application/vnd.openxmlformats-officedocument.presentationml.slideLayout+xml"/>
  <Override PartName="/ppt/slideLayouts/slideLayout105.xml" ContentType="application/vnd.openxmlformats-officedocument.presentationml.slideLayout+xml"/>
  <Override PartName="/ppt/notesSlides/notesSlide55.xml" ContentType="application/vnd.openxmlformats-officedocument.presentationml.notesSlide+xml"/>
  <Override PartName="/ppt/notesSlides/notesSlide100.xml" ContentType="application/vnd.openxmlformats-officedocument.presentationml.notesSlide+xml"/>
  <Override PartName="/ppt/notesSlides/notesSlide111.xml" ContentType="application/vnd.openxmlformats-officedocument.presentationml.notesSlide+xml"/>
  <Override PartName="/ppt/notesSlides/notesSlide245.xml" ContentType="application/vnd.openxmlformats-officedocument.presentationml.notesSlide+xml"/>
  <Default Extension="jpeg" ContentType="image/jpeg"/>
  <Override PartName="/ppt/slides/slide31.xml" ContentType="application/vnd.openxmlformats-officedocument.presentationml.slide+xml"/>
  <Override PartName="/ppt/slides/slide42.xml" ContentType="application/vnd.openxmlformats-officedocument.presentationml.slide+xml"/>
  <Override PartName="/ppt/slides/slide213.xml" ContentType="application/vnd.openxmlformats-officedocument.presentationml.slide+xml"/>
  <Override PartName="/ppt/slides/slide224.xml" ContentType="application/vnd.openxmlformats-officedocument.presentationml.slide+xml"/>
  <Override PartName="/ppt/slides/slide260.xml" ContentType="application/vnd.openxmlformats-officedocument.presentationml.slide+xml"/>
  <Override PartName="/ppt/slides/slide271.xml" ContentType="application/vnd.openxmlformats-officedocument.presentationml.slide+xml"/>
  <Override PartName="/ppt/slideLayouts/slideLayout41.xml" ContentType="application/vnd.openxmlformats-officedocument.presentationml.slideLayout+xml"/>
  <Override PartName="/ppt/slideLayouts/slideLayout52.xml" ContentType="application/vnd.openxmlformats-officedocument.presentationml.slideLayout+xml"/>
  <Override PartName="/ppt/notesSlides/notesSlide44.xml" ContentType="application/vnd.openxmlformats-officedocument.presentationml.notesSlide+xml"/>
  <Override PartName="/ppt/notesSlides/notesSlide91.xml" ContentType="application/vnd.openxmlformats-officedocument.presentationml.notesSlide+xml"/>
  <Override PartName="/ppt/notesSlides/notesSlide223.xml" ContentType="application/vnd.openxmlformats-officedocument.presentationml.notesSlide+xml"/>
  <Override PartName="/ppt/notesSlides/notesSlide234.xml" ContentType="application/vnd.openxmlformats-officedocument.presentationml.notesSlide+xml"/>
  <Override PartName="/ppt/notesSlides/notesSlide270.xml" ContentType="application/vnd.openxmlformats-officedocument.presentationml.notesSlide+xml"/>
  <Override PartName="/ppt/notesSlides/notesSlide281.xml" ContentType="application/vnd.openxmlformats-officedocument.presentationml.notesSlide+xml"/>
  <Override PartName="/ppt/slides/slide20.xml" ContentType="application/vnd.openxmlformats-officedocument.presentationml.slide+xml"/>
  <Override PartName="/ppt/slides/slide197.xml" ContentType="application/vnd.openxmlformats-officedocument.presentationml.slide+xml"/>
  <Override PartName="/ppt/slides/slide202.xml" ContentType="application/vnd.openxmlformats-officedocument.presentationml.slide+xml"/>
  <Override PartName="/ppt/slideLayouts/slideLayout30.xml" ContentType="application/vnd.openxmlformats-officedocument.presentationml.slideLayout+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80.xml" ContentType="application/vnd.openxmlformats-officedocument.presentationml.notesSlide+xml"/>
  <Override PartName="/ppt/notesSlides/notesSlide212.xml" ContentType="application/vnd.openxmlformats-officedocument.presentationml.notesSlide+xml"/>
  <Override PartName="/ppt/slides/slide139.xml" ContentType="application/vnd.openxmlformats-officedocument.presentationml.slide+xml"/>
  <Override PartName="/ppt/slides/slide186.xml" ContentType="application/vnd.openxmlformats-officedocument.presentationml.slide+xml"/>
  <Override PartName="/ppt/notesSlides/notesSlide11.xml" ContentType="application/vnd.openxmlformats-officedocument.presentationml.notesSlide+xml"/>
  <Override PartName="/ppt/notesSlides/notesSlide149.xml" ContentType="application/vnd.openxmlformats-officedocument.presentationml.notesSlide+xml"/>
  <Override PartName="/ppt/notesSlides/notesSlide196.xml" ContentType="application/vnd.openxmlformats-officedocument.presentationml.notesSlide+xml"/>
  <Override PartName="/ppt/notesSlides/notesSlide201.xml" ContentType="application/vnd.openxmlformats-officedocument.presentationml.notesSlide+xml"/>
  <Override PartName="/ppt/slides/slide117.xml" ContentType="application/vnd.openxmlformats-officedocument.presentationml.slide+xml"/>
  <Override PartName="/ppt/slides/slide128.xml" ContentType="application/vnd.openxmlformats-officedocument.presentationml.slide+xml"/>
  <Override PartName="/ppt/slides/slide164.xml" ContentType="application/vnd.openxmlformats-officedocument.presentationml.slide+xml"/>
  <Override PartName="/ppt/slides/slide175.xml" ContentType="application/vnd.openxmlformats-officedocument.presentationml.slide+xml"/>
  <Override PartName="/ppt/notesSlides/notesSlide127.xml" ContentType="application/vnd.openxmlformats-officedocument.presentationml.notesSlide+xml"/>
  <Override PartName="/ppt/notesSlides/notesSlide138.xml" ContentType="application/vnd.openxmlformats-officedocument.presentationml.notesSlide+xml"/>
  <Override PartName="/ppt/notesSlides/notesSlide174.xml" ContentType="application/vnd.openxmlformats-officedocument.presentationml.notesSlide+xml"/>
  <Override PartName="/ppt/notesSlides/notesSlide185.xml" ContentType="application/vnd.openxmlformats-officedocument.presentationml.notesSlide+xml"/>
  <Override PartName="/ppt/slides/slide8.xml" ContentType="application/vnd.openxmlformats-officedocument.presentationml.slide+xml"/>
  <Override PartName="/ppt/slides/slide69.xml" ContentType="application/vnd.openxmlformats-officedocument.presentationml.slide+xml"/>
  <Override PartName="/ppt/slides/slide106.xml" ContentType="application/vnd.openxmlformats-officedocument.presentationml.slide+xml"/>
  <Override PartName="/ppt/slides/slide153.xml" ContentType="application/vnd.openxmlformats-officedocument.presentationml.slide+xml"/>
  <Override PartName="/ppt/slideLayouts/slideLayout68.xml" ContentType="application/vnd.openxmlformats-officedocument.presentationml.slideLayout+xml"/>
  <Override PartName="/ppt/slideLayouts/slideLayout79.xml" ContentType="application/vnd.openxmlformats-officedocument.presentationml.slideLayout+xml"/>
  <Override PartName="/ppt/notesSlides/notesSlide116.xml" ContentType="application/vnd.openxmlformats-officedocument.presentationml.notesSlide+xml"/>
  <Override PartName="/ppt/notesSlides/notesSlide163.xml" ContentType="application/vnd.openxmlformats-officedocument.presentationml.notesSlide+xml"/>
  <Override PartName="/ppt/slideMasters/slideMaster3.xml" ContentType="application/vnd.openxmlformats-officedocument.presentationml.slideMaster+xml"/>
  <Override PartName="/ppt/slides/slide58.xml" ContentType="application/vnd.openxmlformats-officedocument.presentationml.slide+xml"/>
  <Override PartName="/ppt/slides/slide229.xml" ContentType="application/vnd.openxmlformats-officedocument.presentationml.slide+xml"/>
  <Override PartName="/ppt/slides/slide276.xml" ContentType="application/vnd.openxmlformats-officedocument.presentationml.slide+xml"/>
  <Override PartName="/ppt/slideLayouts/slideLayout57.xml" ContentType="application/vnd.openxmlformats-officedocument.presentationml.slideLayout+xml"/>
  <Override PartName="/ppt/notesSlides/notesSlide2.xml" ContentType="application/vnd.openxmlformats-officedocument.presentationml.notesSlide+xml"/>
  <Override PartName="/ppt/notesSlides/notesSlide105.xml" ContentType="application/vnd.openxmlformats-officedocument.presentationml.notesSlide+xml"/>
  <Override PartName="/ppt/notesSlides/notesSlide152.xml" ContentType="application/vnd.openxmlformats-officedocument.presentationml.notesSlide+xml"/>
  <Override PartName="/ppt/slides/slide36.xml" ContentType="application/vnd.openxmlformats-officedocument.presentationml.slide+xml"/>
  <Override PartName="/ppt/slides/slide83.xml" ContentType="application/vnd.openxmlformats-officedocument.presentationml.slide+xml"/>
  <Override PartName="/ppt/slides/slide131.xml" ContentType="application/vnd.openxmlformats-officedocument.presentationml.slide+xml"/>
  <Override PartName="/ppt/notesSlides/notesSlide49.xml" ContentType="application/vnd.openxmlformats-officedocument.presentationml.notesSlide+xml"/>
  <Override PartName="/ppt/notesSlides/notesSlide96.xml" ContentType="application/vnd.openxmlformats-officedocument.presentationml.notesSlide+xml"/>
  <Override PartName="/ppt/notesSlides/notesSlide130.xml" ContentType="application/vnd.openxmlformats-officedocument.presentationml.notesSlide+xml"/>
  <Override PartName="/ppt/notesSlides/notesSlide228.xml" ContentType="application/vnd.openxmlformats-officedocument.presentationml.notesSlide+xml"/>
  <Override PartName="/ppt/notesSlides/notesSlide275.xml" ContentType="application/vnd.openxmlformats-officedocument.presentationml.notesSlide+xml"/>
  <Override PartName="/ppt/slides/slide207.xml" ContentType="application/vnd.openxmlformats-officedocument.presentationml.slide+xml"/>
  <Override PartName="/ppt/slides/slide254.xml" ContentType="application/vnd.openxmlformats-officedocument.presentationml.slide+xml"/>
  <Override PartName="/ppt/slideLayouts/slideLayout35.xml" ContentType="application/vnd.openxmlformats-officedocument.presentationml.slideLayout+xml"/>
  <Override PartName="/ppt/slideLayouts/slideLayout82.xml" ContentType="application/vnd.openxmlformats-officedocument.presentationml.slideLayout+xml"/>
  <Override PartName="/ppt/notesSlides/notesSlide27.xml" ContentType="application/vnd.openxmlformats-officedocument.presentationml.notesSlide+xml"/>
  <Override PartName="/ppt/notesSlides/notesSlide74.xml" ContentType="application/vnd.openxmlformats-officedocument.presentationml.notesSlide+xml"/>
  <Override PartName="/ppt/slides/slide14.xml" ContentType="application/vnd.openxmlformats-officedocument.presentationml.slide+xml"/>
  <Override PartName="/ppt/slides/slide61.xml" ContentType="application/vnd.openxmlformats-officedocument.presentationml.slide+xml"/>
  <Override PartName="/ppt/slides/slide2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Layouts/slideLayout60.xml" ContentType="application/vnd.openxmlformats-officedocument.presentationml.slideLayout+xml"/>
  <Override PartName="/ppt/slideLayouts/slideLayout113.xml" ContentType="application/vnd.openxmlformats-officedocument.presentationml.slideLayout+xml"/>
  <Override PartName="/ppt/notesSlides/notesSlide206.xml" ContentType="application/vnd.openxmlformats-officedocument.presentationml.notesSlide+xml"/>
  <Override PartName="/ppt/notesSlides/notesSlide253.xml" ContentType="application/vnd.openxmlformats-officedocument.presentationml.notesSlide+xml"/>
  <Override PartName="/ppt/slides/slide169.xml" ContentType="application/vnd.openxmlformats-officedocument.presentationml.slide+xml"/>
  <Override PartName="/ppt/tableStyles.xml" ContentType="application/vnd.openxmlformats-officedocument.presentationml.tableStyles+xml"/>
  <Override PartName="/ppt/notesSlides/notesSlide52.xml" ContentType="application/vnd.openxmlformats-officedocument.presentationml.notesSlide+xml"/>
  <Override PartName="/ppt/notesSlides/notesSlide231.xml" ContentType="application/vnd.openxmlformats-officedocument.presentationml.notesSlide+xml"/>
  <Override PartName="/ppt/slides/slide147.xml" ContentType="application/vnd.openxmlformats-officedocument.presentationml.slide+xml"/>
  <Override PartName="/ppt/slides/slide194.xml" ContentType="application/vnd.openxmlformats-officedocument.presentationml.slide+xml"/>
  <Override PartName="/ppt/slides/slide210.xml" ContentType="application/vnd.openxmlformats-officedocument.presentationml.slide+xml"/>
  <Override PartName="/ppt/notesSlides/notesSlide30.xml" ContentType="application/vnd.openxmlformats-officedocument.presentationml.notesSlide+xml"/>
  <Override PartName="/ppt/notesSlides/notesSlide168.xml" ContentType="application/vnd.openxmlformats-officedocument.presentationml.notesSlide+xml"/>
  <Override PartName="/ppt/slides/slide99.xml" ContentType="application/vnd.openxmlformats-officedocument.presentationml.slide+xml"/>
  <Override PartName="/ppt/notesSlides/notesSlide146.xml" ContentType="application/vnd.openxmlformats-officedocument.presentationml.notesSlide+xml"/>
  <Override PartName="/ppt/notesSlides/notesSlide193.xml" ContentType="application/vnd.openxmlformats-officedocument.presentationml.notesSlide+xml"/>
  <Override PartName="/ppt/slides/slide77.xml" ContentType="application/vnd.openxmlformats-officedocument.presentationml.slide+xml"/>
  <Override PartName="/ppt/slides/slide125.xml" ContentType="application/vnd.openxmlformats-officedocument.presentationml.slide+xml"/>
  <Override PartName="/ppt/slides/slide172.xml" ContentType="application/vnd.openxmlformats-officedocument.presentationml.slide+xml"/>
  <Override PartName="/ppt/slideLayouts/slideLayout98.xml" ContentType="application/vnd.openxmlformats-officedocument.presentationml.slideLayout+xml"/>
  <Override PartName="/ppt/notesSlides/notesSlide269.xml" ContentType="application/vnd.openxmlformats-officedocument.presentationml.notesSlide+xml"/>
  <Override PartName="/ppt/slides/slide5.xml" ContentType="application/vnd.openxmlformats-officedocument.presentationml.slide+xml"/>
  <Override PartName="/ppt/slides/slide103.xml" ContentType="application/vnd.openxmlformats-officedocument.presentationml.slide+xml"/>
  <Override PartName="/ppt/slides/slide150.xml" ContentType="application/vnd.openxmlformats-officedocument.presentationml.slide+xml"/>
  <Override PartName="/ppt/slides/slide248.xml" ContentType="application/vnd.openxmlformats-officedocument.presentationml.slide+xml"/>
  <Override PartName="/ppt/slideLayouts/slideLayout7.xml" ContentType="application/vnd.openxmlformats-officedocument.presentationml.slideLayout+xml"/>
  <Override PartName="/ppt/slideLayouts/slideLayout29.xml" ContentType="application/vnd.openxmlformats-officedocument.presentationml.slideLayout+xml"/>
  <Override PartName="/ppt/slideLayouts/slideLayout76.xml" ContentType="application/vnd.openxmlformats-officedocument.presentationml.slideLayout+xml"/>
  <Override PartName="/ppt/notesSlides/notesSlide68.xml" ContentType="application/vnd.openxmlformats-officedocument.presentationml.notesSlide+xml"/>
  <Override PartName="/ppt/notesSlides/notesSlide124.xml" ContentType="application/vnd.openxmlformats-officedocument.presentationml.notesSlide+xml"/>
  <Override PartName="/ppt/notesSlides/notesSlide171.xml" ContentType="application/vnd.openxmlformats-officedocument.presentationml.notesSlide+xml"/>
  <Override PartName="/ppt/slides/slide55.xml" ContentType="application/vnd.openxmlformats-officedocument.presentationml.slide+xml"/>
  <Override PartName="/ppt/slideLayouts/slideLayout107.xml" ContentType="application/vnd.openxmlformats-officedocument.presentationml.slideLayout+xml"/>
  <Override PartName="/ppt/notesSlides/notesSlide102.xml" ContentType="application/vnd.openxmlformats-officedocument.presentationml.notesSlide+xml"/>
  <Override PartName="/ppt/notesSlides/notesSlide247.xml" ContentType="application/vnd.openxmlformats-officedocument.presentationml.notesSlide+xml"/>
  <Override PartName="/ppt/slides/slide33.xml" ContentType="application/vnd.openxmlformats-officedocument.presentationml.slide+xml"/>
  <Override PartName="/ppt/slides/slide80.xml" ContentType="application/vnd.openxmlformats-officedocument.presentationml.slide+xml"/>
  <Override PartName="/ppt/slides/slide226.xml" ContentType="application/vnd.openxmlformats-officedocument.presentationml.slide+xml"/>
  <Override PartName="/ppt/slides/slide273.xml" ContentType="application/vnd.openxmlformats-officedocument.presentationml.slide+xml"/>
  <Override PartName="/ppt/slideLayouts/slideLayout54.xml" ContentType="application/vnd.openxmlformats-officedocument.presentationml.slideLayout+xml"/>
  <Override PartName="/ppt/notesSlides/notesSlide46.xml" ContentType="application/vnd.openxmlformats-officedocument.presentationml.notesSlide+xml"/>
  <Override PartName="/ppt/notesSlides/notesSlide93.xml" ContentType="application/vnd.openxmlformats-officedocument.presentationml.notesSlide+xml"/>
  <Override PartName="/ppt/notesSlides/notesSlide225.xml" ContentType="application/vnd.openxmlformats-officedocument.presentationml.notesSlide+xml"/>
  <Override PartName="/ppt/presentation.xml" ContentType="application/vnd.openxmlformats-officedocument.presentationml.presentation.main+xml"/>
  <Override PartName="/ppt/slides/slide204.xml" ContentType="application/vnd.openxmlformats-officedocument.presentationml.slide+xml"/>
  <Override PartName="/ppt/slides/slide251.xml" ContentType="application/vnd.openxmlformats-officedocument.presentationml.slide+xml"/>
  <Override PartName="/ppt/slideLayouts/slideLayout32.xml" ContentType="application/vnd.openxmlformats-officedocument.presentationml.slideLayout+xml"/>
  <Override PartName="/ppt/notesSlides/notesSlide24.xml" ContentType="application/vnd.openxmlformats-officedocument.presentationml.notesSlide+xml"/>
  <Override PartName="/ppt/notesSlides/notesSlide71.xml" ContentType="application/vnd.openxmlformats-officedocument.presentationml.notesSlide+xml"/>
  <Override PartName="/ppt/notesSlides/notesSlide272.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188.xml" ContentType="application/vnd.openxmlformats-officedocument.presentationml.slide+xml"/>
  <Override PartName="/ppt/slideLayouts/slideLayout110.xml" ContentType="application/vnd.openxmlformats-officedocument.presentationml.slideLayout+xml"/>
  <Override PartName="/ppt/notesSlides/notesSlide203.xml" ContentType="application/vnd.openxmlformats-officedocument.presentationml.notesSlide+xml"/>
  <Override PartName="/ppt/notesSlides/notesSlide250.xml" ContentType="application/vnd.openxmlformats-officedocument.presentationml.notesSlide+xml"/>
  <Override PartName="/ppt/slides/slide119.xml" ContentType="application/vnd.openxmlformats-officedocument.presentationml.slide+xml"/>
  <Override PartName="/ppt/slides/slide166.xml" ContentType="application/vnd.openxmlformats-officedocument.presentationml.slide+xml"/>
  <Override PartName="/ppt/slideLayouts/slideLayout10.xml" ContentType="application/vnd.openxmlformats-officedocument.presentationml.slideLayout+xml"/>
  <Override PartName="/ppt/notesSlides/notesSlide187.xml" ContentType="application/vnd.openxmlformats-officedocument.presentationml.notesSlide+xml"/>
  <Override PartName="/ppt/notesSlides/notesSlide118.xml" ContentType="application/vnd.openxmlformats-officedocument.presentationml.notesSlide+xml"/>
  <Override PartName="/ppt/notesSlides/notesSlide165.xml" ContentType="application/vnd.openxmlformats-officedocument.presentationml.notesSlide+xml"/>
  <Override PartName="/ppt/slides/slide49.xml" ContentType="application/vnd.openxmlformats-officedocument.presentationml.slide+xml"/>
  <Override PartName="/ppt/slides/slide96.xml" ContentType="application/vnd.openxmlformats-officedocument.presentationml.slide+xml"/>
  <Override PartName="/ppt/slides/slide144.xml" ContentType="application/vnd.openxmlformats-officedocument.presentationml.slide+xml"/>
  <Override PartName="/ppt/slides/slide191.xml" ContentType="application/vnd.openxmlformats-officedocument.presentationml.slide+xml"/>
  <Override PartName="/ppt/theme/theme7.xml" ContentType="application/vnd.openxmlformats-officedocument.theme+xml"/>
  <Override PartName="/ppt/slides/slide122.xml" ContentType="application/vnd.openxmlformats-officedocument.presentationml.slide+xml"/>
  <Override PartName="/ppt/slides/slide267.xml" ContentType="application/vnd.openxmlformats-officedocument.presentationml.slide+xml"/>
  <Override PartName="/ppt/slideLayouts/slideLayout48.xml" ContentType="application/vnd.openxmlformats-officedocument.presentationml.slideLayout+xml"/>
  <Override PartName="/ppt/slideLayouts/slideLayout95.xml" ContentType="application/vnd.openxmlformats-officedocument.presentationml.slideLayout+xml"/>
  <Override PartName="/ppt/notesSlides/notesSlide87.xml" ContentType="application/vnd.openxmlformats-officedocument.presentationml.notesSlide+xml"/>
  <Override PartName="/ppt/notesSlides/notesSlide143.xml" ContentType="application/vnd.openxmlformats-officedocument.presentationml.notesSlide+xml"/>
  <Override PartName="/ppt/notesSlides/notesSlide190.xml" ContentType="application/vnd.openxmlformats-officedocument.presentationml.notesSlide+xml"/>
  <Override PartName="/ppt/slides/slide27.xml" ContentType="application/vnd.openxmlformats-officedocument.presentationml.slide+xml"/>
  <Override PartName="/ppt/slides/slide74.xml" ContentType="application/vnd.openxmlformats-officedocument.presentationml.slide+xml"/>
  <Override PartName="/ppt/slideLayouts/slideLayout4.xml" ContentType="application/vnd.openxmlformats-officedocument.presentationml.slideLayout+xml"/>
  <Override PartName="/ppt/notesSlides/notesSlide121.xml" ContentType="application/vnd.openxmlformats-officedocument.presentationml.notesSlide+xml"/>
  <Override PartName="/ppt/notesSlides/notesSlide219.xml" ContentType="application/vnd.openxmlformats-officedocument.presentationml.notesSlide+xml"/>
  <Override PartName="/ppt/notesSlides/notesSlide266.xml" ContentType="application/vnd.openxmlformats-officedocument.presentationml.notesSlide+xml"/>
  <Override PartName="/ppt/slides/slide2.xml" ContentType="application/vnd.openxmlformats-officedocument.presentationml.slide+xml"/>
  <Override PartName="/ppt/slides/slide52.xml" ContentType="application/vnd.openxmlformats-officedocument.presentationml.slide+xml"/>
  <Override PartName="/ppt/slides/slide100.xml" ContentType="application/vnd.openxmlformats-officedocument.presentationml.slide+xml"/>
  <Override PartName="/ppt/slides/slide245.xml" ContentType="application/vnd.openxmlformats-officedocument.presentationml.slide+xml"/>
  <Override PartName="/ppt/slideLayouts/slideLayout26.xml" ContentType="application/vnd.openxmlformats-officedocument.presentationml.slideLayout+xml"/>
  <Override PartName="/ppt/slideLayouts/slideLayout73.xml" ContentType="application/vnd.openxmlformats-officedocument.presentationml.slideLayout+xml"/>
  <Override PartName="/ppt/notesSlides/notesSlide18.xml" ContentType="application/vnd.openxmlformats-officedocument.presentationml.notesSlide+xml"/>
  <Override PartName="/ppt/notesSlides/notesSlide65.xml" ContentType="application/vnd.openxmlformats-officedocument.presentationml.notesSlide+xml"/>
  <Default Extension="wmf" ContentType="image/x-wmf"/>
  <Override PartName="/ppt/notesSlides/notesSlide244.xml" ContentType="application/vnd.openxmlformats-officedocument.presentationml.notesSlide+xml"/>
  <Override PartName="/ppt/slides/slide223.xml" ContentType="application/vnd.openxmlformats-officedocument.presentationml.slide+xml"/>
  <Override PartName="/ppt/slides/slide270.xml" ContentType="application/vnd.openxmlformats-officedocument.presentationml.slide+xml"/>
  <Override PartName="/ppt/slideLayouts/slideLayout51.xml" ContentType="application/vnd.openxmlformats-officedocument.presentationml.slideLayout+xml"/>
  <Override PartName="/ppt/slideLayouts/slideLayout104.xml" ContentType="application/vnd.openxmlformats-officedocument.presentationml.slideLayout+xml"/>
  <Override PartName="/ppt/notesSlides/notesSlide43.xml" ContentType="application/vnd.openxmlformats-officedocument.presentationml.notesSlide+xml"/>
  <Override PartName="/ppt/notesSlides/notesSlide90.xml" ContentType="application/vnd.openxmlformats-officedocument.presentationml.notesSlide+xml"/>
  <Override PartName="/ppt/slides/slide30.xml" ContentType="application/vnd.openxmlformats-officedocument.presentationml.slide+xml"/>
  <Override PartName="/ppt/notesSlides/notesSlide222.xml" ContentType="application/vnd.openxmlformats-officedocument.presentationml.notesSlide+xml"/>
  <Override PartName="/ppt/slides/slide138.xml" ContentType="application/vnd.openxmlformats-officedocument.presentationml.slide+xml"/>
  <Override PartName="/ppt/slides/slide185.xml" ContentType="application/vnd.openxmlformats-officedocument.presentationml.slide+xml"/>
  <Override PartName="/ppt/slides/slide201.xml" ContentType="application/vnd.openxmlformats-officedocument.presentationml.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159.xml" ContentType="application/vnd.openxmlformats-officedocument.presentationml.notesSlide+xml"/>
  <Override PartName="/ppt/notesSlides/notesSlide200.xml" ContentType="application/vnd.openxmlformats-officedocument.presentationml.notesSlide+xml"/>
  <Override PartName="/ppt/slideLayouts/slideLayout89.xml" ContentType="application/vnd.openxmlformats-officedocument.presentationml.slideLayout+xml"/>
  <Override PartName="/ppt/theme/theme12.xml" ContentType="application/vnd.openxmlformats-officedocument.theme+xml"/>
  <Override PartName="/ppt/notesSlides/notesSlide137.xml" ContentType="application/vnd.openxmlformats-officedocument.presentationml.notesSlide+xml"/>
  <Override PartName="/ppt/notesSlides/notesSlide184.xml" ContentType="application/vnd.openxmlformats-officedocument.presentationml.notesSlide+xml"/>
  <Override PartName="/ppt/slides/slide68.xml" ContentType="application/vnd.openxmlformats-officedocument.presentationml.slide+xml"/>
  <Override PartName="/ppt/slides/slide116.xml" ContentType="application/vnd.openxmlformats-officedocument.presentationml.slide+xml"/>
  <Override PartName="/ppt/slides/slide163.xml" ContentType="application/vnd.openxmlformats-officedocument.presentationml.slide+xml"/>
  <Override PartName="/ppt/slides/slide141.xml" ContentType="application/vnd.openxmlformats-officedocument.presentationml.slide+xml"/>
  <Override PartName="/ppt/slides/slide239.xml" ContentType="application/vnd.openxmlformats-officedocument.presentationml.slide+xml"/>
  <Override PartName="/ppt/theme/theme4.xml" ContentType="application/vnd.openxmlformats-officedocument.theme+xml"/>
  <Override PartName="/ppt/slideLayouts/slideLayout67.xml" ContentType="application/vnd.openxmlformats-officedocument.presentationml.slideLayout+xml"/>
  <Override PartName="/ppt/notesSlides/notesSlide59.xml" ContentType="application/vnd.openxmlformats-officedocument.presentationml.notesSlide+xml"/>
  <Override PartName="/ppt/notesSlides/notesSlide115.xml" ContentType="application/vnd.openxmlformats-officedocument.presentationml.notesSlide+xml"/>
  <Override PartName="/ppt/notesSlides/notesSlide162.xml" ContentType="application/vnd.openxmlformats-officedocument.presentationml.notesSlide+xml"/>
  <Override PartName="/ppt/slides/slide46.xml" ContentType="application/vnd.openxmlformats-officedocument.presentationml.slide+xml"/>
  <Override PartName="/ppt/slides/slide93.xml" ContentType="application/vnd.openxmlformats-officedocument.presentationml.slide+xml"/>
  <Override PartName="/ppt/slides/slide217.xml" ContentType="application/vnd.openxmlformats-officedocument.presentationml.slide+xml"/>
  <Override PartName="/ppt/slides/slide264.xml" ContentType="application/vnd.openxmlformats-officedocument.presentationml.slide+xml"/>
  <Override PartName="/ppt/slideLayouts/slideLayout45.xml" ContentType="application/vnd.openxmlformats-officedocument.presentationml.slideLayout+xml"/>
  <Override PartName="/ppt/notesSlides/notesSlide140.xml" ContentType="application/vnd.openxmlformats-officedocument.presentationml.notesSlide+xml"/>
  <Override PartName="/ppt/notesSlides/notesSlide238.xml" ContentType="application/vnd.openxmlformats-officedocument.presentationml.notesSlide+xml"/>
  <Override PartName="/ppt/slides/slide24.xml" ContentType="application/vnd.openxmlformats-officedocument.presentationml.slide+xml"/>
  <Override PartName="/ppt/slides/slide71.xml" ContentType="application/vnd.openxmlformats-officedocument.presentationml.slide+xml"/>
  <Override PartName="/ppt/slideLayouts/slideLayout92.xml" ContentType="application/vnd.openxmlformats-officedocument.presentationml.slideLayout+xml"/>
  <Override PartName="/ppt/notesSlides/notesSlide37.xml" ContentType="application/vnd.openxmlformats-officedocument.presentationml.notesSlide+xml"/>
  <Override PartName="/ppt/notesSlides/notesSlide84.xml" ContentType="application/vnd.openxmlformats-officedocument.presentationml.notesSlide+xml"/>
  <Override PartName="/ppt/notesSlides/notesSlide216.xml" ContentType="application/vnd.openxmlformats-officedocument.presentationml.notesSlide+xml"/>
  <Override PartName="/ppt/notesSlides/notesSlide263.xml" ContentType="application/vnd.openxmlformats-officedocument.presentationml.notesSlide+xml"/>
  <Override PartName="/ppt/slides/slide242.xml" ContentType="application/vnd.openxmlformats-officedocument.presentationml.slide+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70.xml" ContentType="application/vnd.openxmlformats-officedocument.presentationml.slideLayout+xml"/>
  <Override PartName="/ppt/notesSlides/notesSlide15.xml" ContentType="application/vnd.openxmlformats-officedocument.presentationml.notesSlide+xml"/>
  <Override PartName="/ppt/notesSlides/notesSlide62.xml" ContentType="application/vnd.openxmlformats-officedocument.presentationml.notesSlide+xml"/>
  <Override PartName="/ppt/slides/slide179.xml" ContentType="application/vnd.openxmlformats-officedocument.presentationml.slide+xml"/>
  <Override PartName="/ppt/slideLayouts/slideLayout101.xml" ContentType="application/vnd.openxmlformats-officedocument.presentationml.slideLayout+xml"/>
  <Override PartName="/ppt/notesSlides/notesSlide178.xml" ContentType="application/vnd.openxmlformats-officedocument.presentationml.notesSlide+xml"/>
  <Override PartName="/ppt/notesSlides/notesSlide241.xml" ContentType="application/vnd.openxmlformats-officedocument.presentationml.notesSlide+xml"/>
  <Override PartName="/ppt/slides/slide157.xml" ContentType="application/vnd.openxmlformats-officedocument.presentationml.slide+xml"/>
  <Override PartName="/ppt/slides/slide220.xml" ContentType="application/vnd.openxmlformats-officedocument.presentationml.slide+xml"/>
  <Override PartName="/ppt/notesSlides/notesSlide40.xml" ContentType="application/vnd.openxmlformats-officedocument.presentationml.notesSlide+xml"/>
  <Override PartName="/ppt/slideMasters/slideMaster7.xml" ContentType="application/vnd.openxmlformats-officedocument.presentationml.slideMaster+xml"/>
  <Override PartName="/ppt/slideMasters/slideMaster10.xml" ContentType="application/vnd.openxmlformats-officedocument.presentationml.slideMaster+xml"/>
  <Override PartName="/ppt/notesSlides/notesSlide6.xml" ContentType="application/vnd.openxmlformats-officedocument.presentationml.notesSlide+xml"/>
  <Override PartName="/ppt/notesSlides/notesSlide109.xml" ContentType="application/vnd.openxmlformats-officedocument.presentationml.notesSlide+xml"/>
  <Override PartName="/ppt/notesSlides/notesSlide156.xml" ContentType="application/vnd.openxmlformats-officedocument.presentationml.notesSlide+xml"/>
  <Override PartName="/ppt/slides/slide87.xml" ContentType="application/vnd.openxmlformats-officedocument.presentationml.slide+xml"/>
  <Override PartName="/ppt/slides/slide135.xml" ContentType="application/vnd.openxmlformats-officedocument.presentationml.slide+xml"/>
  <Override PartName="/ppt/slides/slide182.xml" ContentType="application/vnd.openxmlformats-officedocument.presentationml.slide+xml"/>
  <Override PartName="/ppt/notesSlides/notesSlide279.xml" ContentType="application/vnd.openxmlformats-officedocument.presentationml.notesSlide+xml"/>
  <Override PartName="/ppt/slides/slide113.xml" ContentType="application/vnd.openxmlformats-officedocument.presentationml.slide+xml"/>
  <Override PartName="/ppt/slides/slide160.xml" ContentType="application/vnd.openxmlformats-officedocument.presentationml.slide+xml"/>
  <Override PartName="/ppt/slides/slide258.xml" ContentType="application/vnd.openxmlformats-officedocument.presentationml.slide+xml"/>
  <Override PartName="/ppt/slideLayouts/slideLayout39.xml" ContentType="application/vnd.openxmlformats-officedocument.presentationml.slideLayout+xml"/>
  <Override PartName="/ppt/slideLayouts/slideLayout86.xml" ContentType="application/vnd.openxmlformats-officedocument.presentationml.slideLayout+xml"/>
  <Override PartName="/ppt/notesSlides/notesSlide78.xml" ContentType="application/vnd.openxmlformats-officedocument.presentationml.notesSlide+xml"/>
  <Override PartName="/ppt/notesSlides/notesSlide134.xml" ContentType="application/vnd.openxmlformats-officedocument.presentationml.notesSlide+xml"/>
  <Override PartName="/ppt/notesSlides/notesSlide181.xml" ContentType="application/vnd.openxmlformats-officedocument.presentationml.notesSlide+xml"/>
  <Override PartName="/ppt/slides/slide18.xml" ContentType="application/vnd.openxmlformats-officedocument.presentationml.slide+xml"/>
  <Override PartName="/ppt/slides/slide65.xml" ContentType="application/vnd.openxmlformats-officedocument.presentationml.slide+xml"/>
  <Override PartName="/ppt/slides/slide236.xml" ContentType="application/vnd.openxmlformats-officedocument.presentationml.slide+xml"/>
  <Override PartName="/ppt/slides/slide283.xml" ContentType="application/vnd.openxmlformats-officedocument.presentationml.slide+xml"/>
  <Override PartName="/ppt/slideLayouts/slideLayout17.xml" ContentType="application/vnd.openxmlformats-officedocument.presentationml.slideLayout+xml"/>
  <Override PartName="/ppt/slideLayouts/slideLayout64.xml" ContentType="application/vnd.openxmlformats-officedocument.presentationml.slideLayout+xml"/>
  <Override PartName="/ppt/notesSlides/notesSlide112.xml" ContentType="application/vnd.openxmlformats-officedocument.presentationml.notesSlide+xml"/>
  <Override PartName="/ppt/notesSlides/notesSlide257.xml" ContentType="application/vnd.openxmlformats-officedocument.presentationml.notesSlide+xml"/>
  <Override PartName="/ppt/slides/slide43.xml" ContentType="application/vnd.openxmlformats-officedocument.presentationml.slide+xml"/>
  <Override PartName="/ppt/slides/slide90.xml" ContentType="application/vnd.openxmlformats-officedocument.presentationml.slide+xml"/>
  <Override PartName="/ppt/theme/theme1.xml" ContentType="application/vnd.openxmlformats-officedocument.theme+xml"/>
  <Override PartName="/ppt/notesSlides/notesSlide56.xml" ContentType="application/vnd.openxmlformats-officedocument.presentationml.notesSlide+xml"/>
  <Override PartName="/ppt/notesSlides/notesSlide235.xml" ContentType="application/vnd.openxmlformats-officedocument.presentationml.notesSlide+xml"/>
  <Override PartName="/ppt/slides/slide214.xml" ContentType="application/vnd.openxmlformats-officedocument.presentationml.slide+xml"/>
  <Override PartName="/ppt/slides/slide261.xml" ContentType="application/vnd.openxmlformats-officedocument.presentationml.slide+xml"/>
  <Override PartName="/ppt/slideLayouts/slideLayout42.xml" ContentType="application/vnd.openxmlformats-officedocument.presentationml.slideLayout+xml"/>
  <Override PartName="/ppt/notesSlides/notesSlide34.xml" ContentType="application/vnd.openxmlformats-officedocument.presentationml.notesSlide+xml"/>
  <Override PartName="/ppt/notesSlides/notesSlide81.xml" ContentType="application/vnd.openxmlformats-officedocument.presentationml.notesSlide+xml"/>
  <Override PartName="/ppt/slides/slide21.xml" ContentType="application/vnd.openxmlformats-officedocument.presentationml.slide+xml"/>
  <Override PartName="/ppt/slides/slide198.xml" ContentType="application/vnd.openxmlformats-officedocument.presentationml.slide+xml"/>
  <Override PartName="/ppt/slideLayouts/slideLayout20.xml" ContentType="application/vnd.openxmlformats-officedocument.presentationml.slideLayout+xml"/>
  <Override PartName="/ppt/notesSlides/notesSlide197.xml" ContentType="application/vnd.openxmlformats-officedocument.presentationml.notesSlide+xml"/>
  <Override PartName="/ppt/notesSlides/notesSlide213.xml" ContentType="application/vnd.openxmlformats-officedocument.presentationml.notesSlide+xml"/>
  <Override PartName="/ppt/notesSlides/notesSlide260.xml" ContentType="application/vnd.openxmlformats-officedocument.presentationml.notesSlide+xml"/>
  <Override PartName="/ppt/slides/slide129.xml" ContentType="application/vnd.openxmlformats-officedocument.presentationml.slide+xml"/>
  <Override PartName="/ppt/slides/slide176.xml" ContentType="application/vnd.openxmlformats-officedocument.presentationml.slide+xml"/>
  <Override PartName="/ppt/notesSlides/notesSlide12.xml" ContentType="application/vnd.openxmlformats-officedocument.presentationml.notesSlide+xml"/>
  <Override PartName="/ppt/notesSlides/notesSlide128.xml" ContentType="application/vnd.openxmlformats-officedocument.presentationml.notesSlide+xml"/>
  <Override PartName="/ppt/notesSlides/notesSlide175.xml" ContentType="application/vnd.openxmlformats-officedocument.presentationml.notesSlide+xml"/>
  <Override PartName="/ppt/slideMasters/slideMaster4.xml" ContentType="application/vnd.openxmlformats-officedocument.presentationml.slideMaster+xml"/>
  <Override PartName="/ppt/slides/slide9.xml" ContentType="application/vnd.openxmlformats-officedocument.presentationml.slide+xml"/>
  <Override PartName="/ppt/slides/slide59.xml" ContentType="application/vnd.openxmlformats-officedocument.presentationml.slide+xml"/>
  <Override PartName="/ppt/slides/slide107.xml" ContentType="application/vnd.openxmlformats-officedocument.presentationml.slide+xml"/>
  <Override PartName="/ppt/slides/slide154.xml" ContentType="application/vnd.openxmlformats-officedocument.presentationml.slide+xml"/>
  <Override PartName="/ppt/viewProps.xml" ContentType="application/vnd.openxmlformats-officedocument.presentationml.viewProps+xml"/>
  <Override PartName="/ppt/notesSlides/notesSlide106.xml" ContentType="application/vnd.openxmlformats-officedocument.presentationml.notesSlide+xml"/>
  <Override PartName="/ppt/notesSlides/notesSlide153.xml" ContentType="application/vnd.openxmlformats-officedocument.presentationml.notesSlide+xml"/>
  <Override PartName="/ppt/slides/slide132.xml" ContentType="application/vnd.openxmlformats-officedocument.presentationml.slide+xml"/>
  <Override PartName="/ppt/slides/slide277.xml" ContentType="application/vnd.openxmlformats-officedocument.presentationml.slide+xml"/>
  <Override PartName="/ppt/slideLayouts/slideLayout58.xml" ContentType="application/vnd.openxmlformats-officedocument.presentationml.slideLayout+xml"/>
  <Override PartName="/ppt/notesSlides/notesSlide3.xml" ContentType="application/vnd.openxmlformats-officedocument.presentationml.notesSlide+xml"/>
  <Override PartName="/ppt/notesSlides/notesSlide97.xml" ContentType="application/vnd.openxmlformats-officedocument.presentationml.notesSlide+xml"/>
  <Override PartName="/ppt/slides/slide37.xml" ContentType="application/vnd.openxmlformats-officedocument.presentationml.slide+xml"/>
  <Override PartName="/ppt/slides/slide84.xml" ContentType="application/vnd.openxmlformats-officedocument.presentationml.slide+xml"/>
  <Override PartName="/ppt/slides/slide208.xml" ContentType="application/vnd.openxmlformats-officedocument.presentationml.slide+xml"/>
  <Override PartName="/ppt/slides/slide255.xml" ContentType="application/vnd.openxmlformats-officedocument.presentationml.slide+xml"/>
  <Override PartName="/ppt/presProps.xml" ContentType="application/vnd.openxmlformats-officedocument.presentationml.presProps+xml"/>
  <Override PartName="/ppt/slideLayouts/slideLayout36.xml" ContentType="application/vnd.openxmlformats-officedocument.presentationml.slideLayout+xml"/>
  <Override PartName="/ppt/slideLayouts/slideLayout83.xml" ContentType="application/vnd.openxmlformats-officedocument.presentationml.slideLayout+xml"/>
  <Override PartName="/ppt/notesSlides/notesSlide131.xml" ContentType="application/vnd.openxmlformats-officedocument.presentationml.notesSlide+xml"/>
  <Override PartName="/ppt/notesSlides/notesSlide229.xml" ContentType="application/vnd.openxmlformats-officedocument.presentationml.notesSlide+xml"/>
  <Override PartName="/ppt/notesSlides/notesSlide276.xml" ContentType="application/vnd.openxmlformats-officedocument.presentationml.notesSlide+xml"/>
  <Override PartName="/ppt/slides/slide15.xml" ContentType="application/vnd.openxmlformats-officedocument.presentationml.slide+xml"/>
  <Override PartName="/ppt/slides/slide62.xml" ContentType="application/vnd.openxmlformats-officedocument.presentationml.slide+xml"/>
  <Override PartName="/ppt/slides/slide110.xml" ContentType="application/vnd.openxmlformats-officedocument.presentationml.slide+xml"/>
  <Override PartName="/ppt/notesSlides/notesSlide28.xml" ContentType="application/vnd.openxmlformats-officedocument.presentationml.notesSlide+xml"/>
  <Override PartName="/ppt/notesSlides/notesSlide75.xml" ContentType="application/vnd.openxmlformats-officedocument.presentationml.notesSlide+xml"/>
  <Override PartName="/ppt/notesSlides/notesSlide207.xml" ContentType="application/vnd.openxmlformats-officedocument.presentationml.notesSlide+xml"/>
  <Override PartName="/ppt/notesSlides/notesSlide254.xml" ContentType="application/vnd.openxmlformats-officedocument.presentationml.notesSlide+xml"/>
  <Override PartName="/ppt/slides/slide233.xml" ContentType="application/vnd.openxmlformats-officedocument.presentationml.slide+xml"/>
  <Override PartName="/ppt/slides/slide280.xml" ContentType="application/vnd.openxmlformats-officedocument.presentationml.slide+xml"/>
  <Override PartName="/ppt/slideLayouts/slideLayout14.xml" ContentType="application/vnd.openxmlformats-officedocument.presentationml.slideLayout+xml"/>
  <Override PartName="/ppt/slideLayouts/slideLayout61.xml" ContentType="application/vnd.openxmlformats-officedocument.presentationml.slideLayout+xml"/>
  <Override PartName="/ppt/notesSlides/notesSlide53.xml" ContentType="application/vnd.openxmlformats-officedocument.presentationml.notesSlide+xml"/>
  <Override PartName="/ppt/slides/slide40.xml" ContentType="application/vnd.openxmlformats-officedocument.presentationml.slide+xml"/>
  <Override PartName="/ppt/slides/slide211.xml" ContentType="application/vnd.openxmlformats-officedocument.presentationml.slide+xml"/>
  <Override PartName="/ppt/notesSlides/notesSlide169.xml" ContentType="application/vnd.openxmlformats-officedocument.presentationml.notesSlide+xml"/>
  <Override PartName="/ppt/notesSlides/notesSlide232.xml" ContentType="application/vnd.openxmlformats-officedocument.presentationml.notesSlide+xml"/>
  <Override PartName="/ppt/slides/slide148.xml" ContentType="application/vnd.openxmlformats-officedocument.presentationml.slide+xml"/>
  <Override PartName="/ppt/slides/slide195.xml" ContentType="application/vnd.openxmlformats-officedocument.presentationml.slide+xml"/>
  <Default Extension="vml" ContentType="application/vnd.openxmlformats-officedocument.vmlDrawing"/>
  <Override PartName="/ppt/notesSlides/notesSlide31.xml" ContentType="application/vnd.openxmlformats-officedocument.presentationml.notesSlide+xml"/>
  <Override PartName="/ppt/notesSlides/notesSlide210.xml" ContentType="application/vnd.openxmlformats-officedocument.presentationml.notesSlide+xml"/>
  <Override PartName="/ppt/slides/slide126.xml" ContentType="application/vnd.openxmlformats-officedocument.presentationml.slide+xml"/>
  <Override PartName="/ppt/slides/slide173.xml" ContentType="application/vnd.openxmlformats-officedocument.presentationml.slide+xml"/>
  <Override PartName="/ppt/slideLayouts/slideLayout99.xml" ContentType="application/vnd.openxmlformats-officedocument.presentationml.slideLayout+xml"/>
  <Override PartName="/ppt/notesSlides/notesSlide147.xml" ContentType="application/vnd.openxmlformats-officedocument.presentationml.notesSlide+xml"/>
  <Override PartName="/ppt/notesSlides/notesSlide194.xml" ContentType="application/vnd.openxmlformats-officedocument.presentationml.notesSlide+xml"/>
  <Override PartName="/ppt/slides/slide78.xml" ContentType="application/vnd.openxmlformats-officedocument.presentationml.slide+xml"/>
  <Override PartName="/ppt/notesSlides/notesSlide125.xml" ContentType="application/vnd.openxmlformats-officedocument.presentationml.notesSlide+xml"/>
  <Override PartName="/ppt/notesSlides/notesSlide172.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56.xml" ContentType="application/vnd.openxmlformats-officedocument.presentationml.slide+xml"/>
  <Override PartName="/ppt/slides/slide104.xml" ContentType="application/vnd.openxmlformats-officedocument.presentationml.slide+xml"/>
  <Override PartName="/ppt/slides/slide151.xml" ContentType="application/vnd.openxmlformats-officedocument.presentationml.slide+xml"/>
  <Override PartName="/ppt/slides/slide249.xml" ContentType="application/vnd.openxmlformats-officedocument.presentationml.slide+xml"/>
  <Override PartName="/ppt/slideLayouts/slideLayout8.xml" ContentType="application/vnd.openxmlformats-officedocument.presentationml.slideLayout+xml"/>
  <Override PartName="/ppt/slideLayouts/slideLayout77.xml" ContentType="application/vnd.openxmlformats-officedocument.presentationml.slideLayout+xml"/>
  <Override PartName="/ppt/notesSlides/notesSlide69.xml" ContentType="application/vnd.openxmlformats-officedocument.presentationml.notesSlide+xml"/>
  <Override PartName="/ppt/notesSlides/notesSlide248.xml" ContentType="application/vnd.openxmlformats-officedocument.presentationml.notesSlide+xml"/>
  <Override PartName="/ppt/slideMasters/slideMaster1.xml" ContentType="application/vnd.openxmlformats-officedocument.presentationml.slideMaster+xml"/>
  <Override PartName="/ppt/slides/slide227.xml" ContentType="application/vnd.openxmlformats-officedocument.presentationml.slide+xml"/>
  <Override PartName="/ppt/slides/slide274.xml" ContentType="application/vnd.openxmlformats-officedocument.presentationml.slide+xml"/>
  <Override PartName="/ppt/slideLayouts/slideLayout55.xml" ContentType="application/vnd.openxmlformats-officedocument.presentationml.slideLayout+xml"/>
  <Override PartName="/ppt/slideLayouts/slideLayout108.xml" ContentType="application/vnd.openxmlformats-officedocument.presentationml.slideLayout+xml"/>
  <Override PartName="/ppt/notesSlides/notesSlide47.xml" ContentType="application/vnd.openxmlformats-officedocument.presentationml.notesSlide+xml"/>
  <Override PartName="/ppt/notesSlides/notesSlide94.xml" ContentType="application/vnd.openxmlformats-officedocument.presentationml.notesSlide+xml"/>
  <Override PartName="/ppt/notesSlides/notesSlide103.xml" ContentType="application/vnd.openxmlformats-officedocument.presentationml.notesSlide+xml"/>
  <Override PartName="/ppt/notesSlides/notesSlide150.xml" ContentType="application/vnd.openxmlformats-officedocument.presentationml.notesSlide+xml"/>
  <Override PartName="/ppt/slides/slide34.xml" ContentType="application/vnd.openxmlformats-officedocument.presentationml.slide+xml"/>
  <Override PartName="/ppt/slides/slide81.xml" ContentType="application/vnd.openxmlformats-officedocument.presentationml.slide+xml"/>
  <Override PartName="/ppt/notesSlides/notesSlide226.xml" ContentType="application/vnd.openxmlformats-officedocument.presentationml.notesSlide+xml"/>
  <Override PartName="/ppt/notesSlides/notesSlide273.xml" ContentType="application/vnd.openxmlformats-officedocument.presentationml.notesSlide+xml"/>
  <Default Extension="rels" ContentType="application/vnd.openxmlformats-package.relationships+xml"/>
  <Override PartName="/ppt/slides/slide189.xml" ContentType="application/vnd.openxmlformats-officedocument.presentationml.slide+xml"/>
  <Override PartName="/ppt/slides/slide205.xml" ContentType="application/vnd.openxmlformats-officedocument.presentationml.slide+xml"/>
  <Override PartName="/ppt/slides/slide252.xml" ContentType="application/vnd.openxmlformats-officedocument.presentationml.slide+xml"/>
  <Override PartName="/ppt/slideLayouts/slideLayout33.xml" ContentType="application/vnd.openxmlformats-officedocument.presentationml.slideLayout+xml"/>
  <Override PartName="/ppt/slideLayouts/slideLayout80.xml" ContentType="application/vnd.openxmlformats-officedocument.presentationml.slideLayout+xml"/>
  <Override PartName="/ppt/notesSlides/notesSlide25.xml" ContentType="application/vnd.openxmlformats-officedocument.presentationml.notesSlide+xml"/>
  <Override PartName="/ppt/notesSlides/notesSlide72.xml" ContentType="application/vnd.openxmlformats-officedocument.presentationml.notesSlide+xml"/>
  <Override PartName="/ppt/slides/slide12.xml" ContentType="application/vnd.openxmlformats-officedocument.presentationml.slide+xml"/>
  <Override PartName="/ppt/slides/slide230.xml" ContentType="application/vnd.openxmlformats-officedocument.presentationml.slide+xml"/>
  <Override PartName="/ppt/slideLayouts/slideLayout11.xml" ContentType="application/vnd.openxmlformats-officedocument.presentationml.slideLayout+xml"/>
  <Override PartName="/ppt/slideLayouts/slideLayout111.xml" ContentType="application/vnd.openxmlformats-officedocument.presentationml.slideLayout+xml"/>
  <Override PartName="/ppt/notesSlides/notesSlide188.xml" ContentType="application/vnd.openxmlformats-officedocument.presentationml.notesSlide+xml"/>
  <Override PartName="/ppt/notesSlides/notesSlide204.xml" ContentType="application/vnd.openxmlformats-officedocument.presentationml.notesSlide+xml"/>
  <Override PartName="/ppt/notesSlides/notesSlide251.xml" ContentType="application/vnd.openxmlformats-officedocument.presentationml.notesSlide+xml"/>
  <Override PartName="/ppt/slides/slide167.xml" ContentType="application/vnd.openxmlformats-officedocument.presentationml.slide+xml"/>
  <Override PartName="/ppt/notesSlides/notesSlide50.xml" ContentType="application/vnd.openxmlformats-officedocument.presentationml.notesSlide+xml"/>
  <Override PartName="/ppt/slides/slide145.xml" ContentType="application/vnd.openxmlformats-officedocument.presentationml.slide+xml"/>
  <Override PartName="/ppt/slides/slide192.xml" ContentType="application/vnd.openxmlformats-officedocument.presentationml.slide+xml"/>
  <Override PartName="/ppt/theme/theme8.xml" ContentType="application/vnd.openxmlformats-officedocument.theme+xml"/>
  <Override PartName="/ppt/notesSlides/notesSlide119.xml" ContentType="application/vnd.openxmlformats-officedocument.presentationml.notesSlide+xml"/>
  <Override PartName="/ppt/notesSlides/notesSlide166.xml" ContentType="application/vnd.openxmlformats-officedocument.presentationml.notesSlide+xml"/>
  <Override PartName="/ppt/slides/slide97.xml" ContentType="application/vnd.openxmlformats-officedocument.presentationml.slide+xml"/>
  <Override PartName="/ppt/notesSlides/notesSlide144.xml" ContentType="application/vnd.openxmlformats-officedocument.presentationml.notesSlide+xml"/>
  <Override PartName="/ppt/notesSlides/notesSlide191.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5" r:id="rId1"/>
    <p:sldMasterId id="2147483656" r:id="rId2"/>
    <p:sldMasterId id="2147483661" r:id="rId3"/>
    <p:sldMasterId id="2147483657" r:id="rId4"/>
    <p:sldMasterId id="2147483658" r:id="rId5"/>
    <p:sldMasterId id="2147483664" r:id="rId6"/>
    <p:sldMasterId id="2147483660" r:id="rId7"/>
    <p:sldMasterId id="2147483662" r:id="rId8"/>
    <p:sldMasterId id="2147483663" r:id="rId9"/>
    <p:sldMasterId id="2147483659" r:id="rId10"/>
  </p:sldMasterIdLst>
  <p:notesMasterIdLst>
    <p:notesMasterId r:id="rId295"/>
  </p:notesMasterIdLst>
  <p:handoutMasterIdLst>
    <p:handoutMasterId r:id="rId296"/>
  </p:handoutMasterIdLst>
  <p:sldIdLst>
    <p:sldId id="257" r:id="rId11"/>
    <p:sldId id="464" r:id="rId12"/>
    <p:sldId id="465" r:id="rId13"/>
    <p:sldId id="466" r:id="rId14"/>
    <p:sldId id="467" r:id="rId15"/>
    <p:sldId id="468" r:id="rId16"/>
    <p:sldId id="469" r:id="rId17"/>
    <p:sldId id="470" r:id="rId18"/>
    <p:sldId id="471" r:id="rId19"/>
    <p:sldId id="472" r:id="rId20"/>
    <p:sldId id="473" r:id="rId21"/>
    <p:sldId id="474" r:id="rId22"/>
    <p:sldId id="475" r:id="rId23"/>
    <p:sldId id="476" r:id="rId24"/>
    <p:sldId id="477" r:id="rId25"/>
    <p:sldId id="478" r:id="rId26"/>
    <p:sldId id="479" r:id="rId27"/>
    <p:sldId id="480" r:id="rId28"/>
    <p:sldId id="481" r:id="rId29"/>
    <p:sldId id="482" r:id="rId30"/>
    <p:sldId id="483" r:id="rId31"/>
    <p:sldId id="484" r:id="rId32"/>
    <p:sldId id="485" r:id="rId33"/>
    <p:sldId id="486" r:id="rId34"/>
    <p:sldId id="487" r:id="rId35"/>
    <p:sldId id="488" r:id="rId36"/>
    <p:sldId id="489" r:id="rId37"/>
    <p:sldId id="490" r:id="rId38"/>
    <p:sldId id="491" r:id="rId39"/>
    <p:sldId id="492" r:id="rId40"/>
    <p:sldId id="493" r:id="rId41"/>
    <p:sldId id="494" r:id="rId42"/>
    <p:sldId id="495" r:id="rId43"/>
    <p:sldId id="496" r:id="rId44"/>
    <p:sldId id="497" r:id="rId45"/>
    <p:sldId id="498" r:id="rId46"/>
    <p:sldId id="499" r:id="rId47"/>
    <p:sldId id="500" r:id="rId48"/>
    <p:sldId id="501" r:id="rId49"/>
    <p:sldId id="502" r:id="rId50"/>
    <p:sldId id="503" r:id="rId51"/>
    <p:sldId id="504" r:id="rId52"/>
    <p:sldId id="505" r:id="rId53"/>
    <p:sldId id="506" r:id="rId54"/>
    <p:sldId id="507" r:id="rId55"/>
    <p:sldId id="508" r:id="rId56"/>
    <p:sldId id="509" r:id="rId57"/>
    <p:sldId id="510" r:id="rId58"/>
    <p:sldId id="511" r:id="rId59"/>
    <p:sldId id="512" r:id="rId60"/>
    <p:sldId id="513" r:id="rId61"/>
    <p:sldId id="514" r:id="rId62"/>
    <p:sldId id="515" r:id="rId63"/>
    <p:sldId id="516" r:id="rId64"/>
    <p:sldId id="517" r:id="rId65"/>
    <p:sldId id="518" r:id="rId66"/>
    <p:sldId id="519" r:id="rId67"/>
    <p:sldId id="520" r:id="rId68"/>
    <p:sldId id="521" r:id="rId69"/>
    <p:sldId id="522" r:id="rId70"/>
    <p:sldId id="523" r:id="rId71"/>
    <p:sldId id="524" r:id="rId72"/>
    <p:sldId id="525" r:id="rId73"/>
    <p:sldId id="526" r:id="rId74"/>
    <p:sldId id="527" r:id="rId75"/>
    <p:sldId id="528" r:id="rId76"/>
    <p:sldId id="529" r:id="rId77"/>
    <p:sldId id="530" r:id="rId78"/>
    <p:sldId id="531" r:id="rId79"/>
    <p:sldId id="532" r:id="rId80"/>
    <p:sldId id="533" r:id="rId81"/>
    <p:sldId id="534" r:id="rId82"/>
    <p:sldId id="535" r:id="rId83"/>
    <p:sldId id="536" r:id="rId84"/>
    <p:sldId id="537" r:id="rId85"/>
    <p:sldId id="538" r:id="rId86"/>
    <p:sldId id="539" r:id="rId87"/>
    <p:sldId id="540" r:id="rId88"/>
    <p:sldId id="541" r:id="rId89"/>
    <p:sldId id="542" r:id="rId90"/>
    <p:sldId id="543" r:id="rId91"/>
    <p:sldId id="544" r:id="rId92"/>
    <p:sldId id="545" r:id="rId93"/>
    <p:sldId id="546" r:id="rId94"/>
    <p:sldId id="547" r:id="rId95"/>
    <p:sldId id="548" r:id="rId96"/>
    <p:sldId id="549" r:id="rId97"/>
    <p:sldId id="550" r:id="rId98"/>
    <p:sldId id="551" r:id="rId99"/>
    <p:sldId id="552" r:id="rId100"/>
    <p:sldId id="553" r:id="rId101"/>
    <p:sldId id="554" r:id="rId102"/>
    <p:sldId id="555" r:id="rId103"/>
    <p:sldId id="556" r:id="rId104"/>
    <p:sldId id="557" r:id="rId105"/>
    <p:sldId id="558" r:id="rId106"/>
    <p:sldId id="559" r:id="rId107"/>
    <p:sldId id="560" r:id="rId108"/>
    <p:sldId id="561" r:id="rId109"/>
    <p:sldId id="562" r:id="rId110"/>
    <p:sldId id="563" r:id="rId111"/>
    <p:sldId id="564" r:id="rId112"/>
    <p:sldId id="565" r:id="rId113"/>
    <p:sldId id="566" r:id="rId114"/>
    <p:sldId id="567" r:id="rId115"/>
    <p:sldId id="568" r:id="rId116"/>
    <p:sldId id="569" r:id="rId117"/>
    <p:sldId id="570" r:id="rId118"/>
    <p:sldId id="571" r:id="rId119"/>
    <p:sldId id="572" r:id="rId120"/>
    <p:sldId id="258" r:id="rId121"/>
    <p:sldId id="259" r:id="rId122"/>
    <p:sldId id="339" r:id="rId123"/>
    <p:sldId id="340" r:id="rId124"/>
    <p:sldId id="284" r:id="rId125"/>
    <p:sldId id="341" r:id="rId126"/>
    <p:sldId id="263" r:id="rId127"/>
    <p:sldId id="285" r:id="rId128"/>
    <p:sldId id="342" r:id="rId129"/>
    <p:sldId id="343" r:id="rId130"/>
    <p:sldId id="286" r:id="rId131"/>
    <p:sldId id="287" r:id="rId132"/>
    <p:sldId id="288" r:id="rId133"/>
    <p:sldId id="289" r:id="rId134"/>
    <p:sldId id="264" r:id="rId135"/>
    <p:sldId id="265" r:id="rId136"/>
    <p:sldId id="290" r:id="rId137"/>
    <p:sldId id="291" r:id="rId138"/>
    <p:sldId id="266" r:id="rId139"/>
    <p:sldId id="267" r:id="rId140"/>
    <p:sldId id="268" r:id="rId141"/>
    <p:sldId id="269" r:id="rId142"/>
    <p:sldId id="270" r:id="rId143"/>
    <p:sldId id="292" r:id="rId144"/>
    <p:sldId id="293" r:id="rId145"/>
    <p:sldId id="294" r:id="rId146"/>
    <p:sldId id="271" r:id="rId147"/>
    <p:sldId id="272" r:id="rId148"/>
    <p:sldId id="273" r:id="rId149"/>
    <p:sldId id="274" r:id="rId150"/>
    <p:sldId id="275" r:id="rId151"/>
    <p:sldId id="295" r:id="rId152"/>
    <p:sldId id="296" r:id="rId153"/>
    <p:sldId id="297" r:id="rId154"/>
    <p:sldId id="298" r:id="rId155"/>
    <p:sldId id="344" r:id="rId156"/>
    <p:sldId id="276" r:id="rId157"/>
    <p:sldId id="299" r:id="rId158"/>
    <p:sldId id="300" r:id="rId159"/>
    <p:sldId id="277" r:id="rId160"/>
    <p:sldId id="301" r:id="rId161"/>
    <p:sldId id="302" r:id="rId162"/>
    <p:sldId id="303" r:id="rId163"/>
    <p:sldId id="304" r:id="rId164"/>
    <p:sldId id="278" r:id="rId165"/>
    <p:sldId id="345" r:id="rId166"/>
    <p:sldId id="346" r:id="rId167"/>
    <p:sldId id="279" r:id="rId168"/>
    <p:sldId id="305" r:id="rId169"/>
    <p:sldId id="280" r:id="rId170"/>
    <p:sldId id="306" r:id="rId171"/>
    <p:sldId id="307" r:id="rId172"/>
    <p:sldId id="308" r:id="rId173"/>
    <p:sldId id="309" r:id="rId174"/>
    <p:sldId id="310" r:id="rId175"/>
    <p:sldId id="281" r:id="rId176"/>
    <p:sldId id="347" r:id="rId177"/>
    <p:sldId id="282" r:id="rId178"/>
    <p:sldId id="311" r:id="rId179"/>
    <p:sldId id="312" r:id="rId180"/>
    <p:sldId id="348" r:id="rId181"/>
    <p:sldId id="313" r:id="rId182"/>
    <p:sldId id="314" r:id="rId183"/>
    <p:sldId id="315" r:id="rId184"/>
    <p:sldId id="316" r:id="rId185"/>
    <p:sldId id="317" r:id="rId186"/>
    <p:sldId id="318" r:id="rId187"/>
    <p:sldId id="319" r:id="rId188"/>
    <p:sldId id="320" r:id="rId189"/>
    <p:sldId id="349" r:id="rId190"/>
    <p:sldId id="321" r:id="rId191"/>
    <p:sldId id="322" r:id="rId192"/>
    <p:sldId id="323" r:id="rId193"/>
    <p:sldId id="350" r:id="rId194"/>
    <p:sldId id="324" r:id="rId195"/>
    <p:sldId id="325" r:id="rId196"/>
    <p:sldId id="326" r:id="rId197"/>
    <p:sldId id="327" r:id="rId198"/>
    <p:sldId id="328" r:id="rId199"/>
    <p:sldId id="329" r:id="rId200"/>
    <p:sldId id="351" r:id="rId201"/>
    <p:sldId id="283" r:id="rId202"/>
    <p:sldId id="330" r:id="rId203"/>
    <p:sldId id="331" r:id="rId204"/>
    <p:sldId id="332" r:id="rId205"/>
    <p:sldId id="333" r:id="rId206"/>
    <p:sldId id="334" r:id="rId207"/>
    <p:sldId id="335" r:id="rId208"/>
    <p:sldId id="336" r:id="rId209"/>
    <p:sldId id="337" r:id="rId210"/>
    <p:sldId id="338" r:id="rId211"/>
    <p:sldId id="352" r:id="rId212"/>
    <p:sldId id="353" r:id="rId213"/>
    <p:sldId id="358" r:id="rId214"/>
    <p:sldId id="359" r:id="rId215"/>
    <p:sldId id="360" r:id="rId216"/>
    <p:sldId id="361" r:id="rId217"/>
    <p:sldId id="362" r:id="rId218"/>
    <p:sldId id="363" r:id="rId219"/>
    <p:sldId id="364" r:id="rId220"/>
    <p:sldId id="365" r:id="rId221"/>
    <p:sldId id="366" r:id="rId222"/>
    <p:sldId id="367" r:id="rId223"/>
    <p:sldId id="368" r:id="rId224"/>
    <p:sldId id="369" r:id="rId225"/>
    <p:sldId id="370" r:id="rId226"/>
    <p:sldId id="371" r:id="rId227"/>
    <p:sldId id="372" r:id="rId228"/>
    <p:sldId id="373" r:id="rId229"/>
    <p:sldId id="374" r:id="rId230"/>
    <p:sldId id="375" r:id="rId231"/>
    <p:sldId id="376" r:id="rId232"/>
    <p:sldId id="377" r:id="rId233"/>
    <p:sldId id="378" r:id="rId234"/>
    <p:sldId id="379" r:id="rId235"/>
    <p:sldId id="380" r:id="rId236"/>
    <p:sldId id="381" r:id="rId237"/>
    <p:sldId id="382" r:id="rId238"/>
    <p:sldId id="383" r:id="rId239"/>
    <p:sldId id="384" r:id="rId240"/>
    <p:sldId id="385" r:id="rId241"/>
    <p:sldId id="386" r:id="rId242"/>
    <p:sldId id="387" r:id="rId243"/>
    <p:sldId id="388" r:id="rId244"/>
    <p:sldId id="389" r:id="rId245"/>
    <p:sldId id="390" r:id="rId246"/>
    <p:sldId id="391" r:id="rId247"/>
    <p:sldId id="392" r:id="rId248"/>
    <p:sldId id="393" r:id="rId249"/>
    <p:sldId id="394" r:id="rId250"/>
    <p:sldId id="395" r:id="rId251"/>
    <p:sldId id="396" r:id="rId252"/>
    <p:sldId id="397" r:id="rId253"/>
    <p:sldId id="398" r:id="rId254"/>
    <p:sldId id="399" r:id="rId255"/>
    <p:sldId id="400" r:id="rId256"/>
    <p:sldId id="401" r:id="rId257"/>
    <p:sldId id="402" r:id="rId258"/>
    <p:sldId id="403" r:id="rId259"/>
    <p:sldId id="404" r:id="rId260"/>
    <p:sldId id="405" r:id="rId261"/>
    <p:sldId id="406" r:id="rId262"/>
    <p:sldId id="407" r:id="rId263"/>
    <p:sldId id="408" r:id="rId264"/>
    <p:sldId id="409" r:id="rId265"/>
    <p:sldId id="410" r:id="rId266"/>
    <p:sldId id="411" r:id="rId267"/>
    <p:sldId id="412" r:id="rId268"/>
    <p:sldId id="413" r:id="rId269"/>
    <p:sldId id="414" r:id="rId270"/>
    <p:sldId id="415" r:id="rId271"/>
    <p:sldId id="416" r:id="rId272"/>
    <p:sldId id="417" r:id="rId273"/>
    <p:sldId id="418" r:id="rId274"/>
    <p:sldId id="419" r:id="rId275"/>
    <p:sldId id="420" r:id="rId276"/>
    <p:sldId id="421" r:id="rId277"/>
    <p:sldId id="422" r:id="rId278"/>
    <p:sldId id="423" r:id="rId279"/>
    <p:sldId id="424" r:id="rId280"/>
    <p:sldId id="425" r:id="rId281"/>
    <p:sldId id="426" r:id="rId282"/>
    <p:sldId id="427" r:id="rId283"/>
    <p:sldId id="428" r:id="rId284"/>
    <p:sldId id="429" r:id="rId285"/>
    <p:sldId id="430" r:id="rId286"/>
    <p:sldId id="431" r:id="rId287"/>
    <p:sldId id="432" r:id="rId288"/>
    <p:sldId id="433" r:id="rId289"/>
    <p:sldId id="434" r:id="rId290"/>
    <p:sldId id="435" r:id="rId291"/>
    <p:sldId id="436" r:id="rId292"/>
    <p:sldId id="437" r:id="rId293"/>
    <p:sldId id="354" r:id="rId294"/>
  </p:sldIdLst>
  <p:sldSz cx="9144000" cy="6858000" type="screen4x3"/>
  <p:notesSz cx="6934200" cy="9234488"/>
  <p:defaultTextStyle>
    <a:defPPr>
      <a:defRPr lang="en-US"/>
    </a:defPPr>
    <a:lvl1pPr algn="r" rtl="0" fontAlgn="base">
      <a:spcBef>
        <a:spcPct val="0"/>
      </a:spcBef>
      <a:spcAft>
        <a:spcPct val="25000"/>
      </a:spcAft>
      <a:buClr>
        <a:schemeClr val="tx1"/>
      </a:buClr>
      <a:defRPr sz="1600" kern="1200">
        <a:solidFill>
          <a:srgbClr val="275AFF"/>
        </a:solidFill>
        <a:latin typeface="Arial" charset="0"/>
        <a:ea typeface="ＭＳ Ｐゴシック" charset="0"/>
        <a:cs typeface="Times New Roman" charset="0"/>
      </a:defRPr>
    </a:lvl1pPr>
    <a:lvl2pPr marL="457200" algn="r" rtl="0" fontAlgn="base">
      <a:spcBef>
        <a:spcPct val="0"/>
      </a:spcBef>
      <a:spcAft>
        <a:spcPct val="25000"/>
      </a:spcAft>
      <a:buClr>
        <a:schemeClr val="tx1"/>
      </a:buClr>
      <a:defRPr sz="1600" kern="1200">
        <a:solidFill>
          <a:srgbClr val="275AFF"/>
        </a:solidFill>
        <a:latin typeface="Arial" charset="0"/>
        <a:ea typeface="ＭＳ Ｐゴシック" charset="0"/>
        <a:cs typeface="Times New Roman" charset="0"/>
      </a:defRPr>
    </a:lvl2pPr>
    <a:lvl3pPr marL="914400" algn="r" rtl="0" fontAlgn="base">
      <a:spcBef>
        <a:spcPct val="0"/>
      </a:spcBef>
      <a:spcAft>
        <a:spcPct val="25000"/>
      </a:spcAft>
      <a:buClr>
        <a:schemeClr val="tx1"/>
      </a:buClr>
      <a:defRPr sz="1600" kern="1200">
        <a:solidFill>
          <a:srgbClr val="275AFF"/>
        </a:solidFill>
        <a:latin typeface="Arial" charset="0"/>
        <a:ea typeface="ＭＳ Ｐゴシック" charset="0"/>
        <a:cs typeface="Times New Roman" charset="0"/>
      </a:defRPr>
    </a:lvl3pPr>
    <a:lvl4pPr marL="1371600" algn="r" rtl="0" fontAlgn="base">
      <a:spcBef>
        <a:spcPct val="0"/>
      </a:spcBef>
      <a:spcAft>
        <a:spcPct val="25000"/>
      </a:spcAft>
      <a:buClr>
        <a:schemeClr val="tx1"/>
      </a:buClr>
      <a:defRPr sz="1600" kern="1200">
        <a:solidFill>
          <a:srgbClr val="275AFF"/>
        </a:solidFill>
        <a:latin typeface="Arial" charset="0"/>
        <a:ea typeface="ＭＳ Ｐゴシック" charset="0"/>
        <a:cs typeface="Times New Roman" charset="0"/>
      </a:defRPr>
    </a:lvl4pPr>
    <a:lvl5pPr marL="1828800" algn="r" rtl="0" fontAlgn="base">
      <a:spcBef>
        <a:spcPct val="0"/>
      </a:spcBef>
      <a:spcAft>
        <a:spcPct val="25000"/>
      </a:spcAft>
      <a:buClr>
        <a:schemeClr val="tx1"/>
      </a:buClr>
      <a:defRPr sz="1600" kern="1200">
        <a:solidFill>
          <a:srgbClr val="275AFF"/>
        </a:solidFill>
        <a:latin typeface="Arial" charset="0"/>
        <a:ea typeface="ＭＳ Ｐゴシック" charset="0"/>
        <a:cs typeface="Times New Roman" charset="0"/>
      </a:defRPr>
    </a:lvl5pPr>
    <a:lvl6pPr marL="2286000" algn="l" defTabSz="457200" rtl="0" eaLnBrk="1" latinLnBrk="0" hangingPunct="1">
      <a:defRPr sz="1600" kern="1200">
        <a:solidFill>
          <a:srgbClr val="275AFF"/>
        </a:solidFill>
        <a:latin typeface="Arial" charset="0"/>
        <a:ea typeface="ＭＳ Ｐゴシック" charset="0"/>
        <a:cs typeface="Times New Roman" charset="0"/>
      </a:defRPr>
    </a:lvl6pPr>
    <a:lvl7pPr marL="2743200" algn="l" defTabSz="457200" rtl="0" eaLnBrk="1" latinLnBrk="0" hangingPunct="1">
      <a:defRPr sz="1600" kern="1200">
        <a:solidFill>
          <a:srgbClr val="275AFF"/>
        </a:solidFill>
        <a:latin typeface="Arial" charset="0"/>
        <a:ea typeface="ＭＳ Ｐゴシック" charset="0"/>
        <a:cs typeface="Times New Roman" charset="0"/>
      </a:defRPr>
    </a:lvl7pPr>
    <a:lvl8pPr marL="3200400" algn="l" defTabSz="457200" rtl="0" eaLnBrk="1" latinLnBrk="0" hangingPunct="1">
      <a:defRPr sz="1600" kern="1200">
        <a:solidFill>
          <a:srgbClr val="275AFF"/>
        </a:solidFill>
        <a:latin typeface="Arial" charset="0"/>
        <a:ea typeface="ＭＳ Ｐゴシック" charset="0"/>
        <a:cs typeface="Times New Roman" charset="0"/>
      </a:defRPr>
    </a:lvl8pPr>
    <a:lvl9pPr marL="3657600" algn="l" defTabSz="457200" rtl="0" eaLnBrk="1" latinLnBrk="0" hangingPunct="1">
      <a:defRPr sz="1600" kern="1200">
        <a:solidFill>
          <a:srgbClr val="275AFF"/>
        </a:solidFill>
        <a:latin typeface="Arial" charset="0"/>
        <a:ea typeface="ＭＳ Ｐゴシック" charset="0"/>
        <a:cs typeface="Times New Roman"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172B3"/>
    <a:srgbClr val="A0CED6"/>
    <a:srgbClr val="FDC382"/>
    <a:srgbClr val="D8A57E"/>
    <a:srgbClr val="39AB11"/>
    <a:srgbClr val="3E598E"/>
    <a:srgbClr val="F9F9F7"/>
    <a:srgbClr val="F0F5F7"/>
    <a:srgbClr val="4F87C6"/>
    <a:srgbClr val="5AD9B3"/>
  </p:clrMru>
  <p:extLst>
    <p:ext uri="{E76CE94A-603C-4142-B9EB-6D1370010A27}">
      <p14:discardImageEditData xmlns="" xmlns:p14="http://schemas.microsoft.com/office/powerpoint/2010/main" val="0"/>
    </p:ext>
    <p:ext uri="{D31A062A-798A-4329-ABDD-BBA856620510}">
      <p14:defaultImageDpi xmlns=""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34" autoAdjust="0"/>
    <p:restoredTop sz="92654" autoAdjust="0"/>
  </p:normalViewPr>
  <p:slideViewPr>
    <p:cSldViewPr>
      <p:cViewPr varScale="1">
        <p:scale>
          <a:sx n="69" d="100"/>
          <a:sy n="69" d="100"/>
        </p:scale>
        <p:origin x="-1314" y="-90"/>
      </p:cViewPr>
      <p:guideLst>
        <p:guide orient="horz" pos="2160"/>
        <p:guide pos="2880"/>
      </p:guideLst>
    </p:cSldViewPr>
  </p:slideViewPr>
  <p:outlineViewPr>
    <p:cViewPr>
      <p:scale>
        <a:sx n="30" d="100"/>
        <a:sy n="30"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66" d="100"/>
          <a:sy n="66" d="100"/>
        </p:scale>
        <p:origin x="0" y="0"/>
      </p:cViewPr>
      <p:guideLst/>
    </p:cSldViewPr>
  </p:notesViewPr>
  <p:gridSpacing cx="78028800" cy="78028800"/>
</p:viewPr>
</file>

<file path=ppt/_rels/presentation.xml.rels><?xml version="1.0" encoding="UTF-8" standalone="yes"?>
<Relationships xmlns="http://schemas.openxmlformats.org/package/2006/relationships"><Relationship Id="rId117" Type="http://schemas.openxmlformats.org/officeDocument/2006/relationships/slide" Target="slides/slide107.xml"/><Relationship Id="rId299" Type="http://schemas.openxmlformats.org/officeDocument/2006/relationships/theme" Target="theme/theme1.xml"/><Relationship Id="rId21" Type="http://schemas.openxmlformats.org/officeDocument/2006/relationships/slide" Target="slides/slide11.xml"/><Relationship Id="rId42" Type="http://schemas.openxmlformats.org/officeDocument/2006/relationships/slide" Target="slides/slide32.xml"/><Relationship Id="rId63" Type="http://schemas.openxmlformats.org/officeDocument/2006/relationships/slide" Target="slides/slide53.xml"/><Relationship Id="rId84" Type="http://schemas.openxmlformats.org/officeDocument/2006/relationships/slide" Target="slides/slide74.xml"/><Relationship Id="rId138" Type="http://schemas.openxmlformats.org/officeDocument/2006/relationships/slide" Target="slides/slide128.xml"/><Relationship Id="rId159" Type="http://schemas.openxmlformats.org/officeDocument/2006/relationships/slide" Target="slides/slide149.xml"/><Relationship Id="rId170" Type="http://schemas.openxmlformats.org/officeDocument/2006/relationships/slide" Target="slides/slide160.xml"/><Relationship Id="rId191" Type="http://schemas.openxmlformats.org/officeDocument/2006/relationships/slide" Target="slides/slide181.xml"/><Relationship Id="rId205" Type="http://schemas.openxmlformats.org/officeDocument/2006/relationships/slide" Target="slides/slide195.xml"/><Relationship Id="rId226" Type="http://schemas.openxmlformats.org/officeDocument/2006/relationships/slide" Target="slides/slide216.xml"/><Relationship Id="rId247" Type="http://schemas.openxmlformats.org/officeDocument/2006/relationships/slide" Target="slides/slide237.xml"/><Relationship Id="rId107" Type="http://schemas.openxmlformats.org/officeDocument/2006/relationships/slide" Target="slides/slide97.xml"/><Relationship Id="rId268" Type="http://schemas.openxmlformats.org/officeDocument/2006/relationships/slide" Target="slides/slide258.xml"/><Relationship Id="rId289" Type="http://schemas.openxmlformats.org/officeDocument/2006/relationships/slide" Target="slides/slide279.xml"/><Relationship Id="rId11" Type="http://schemas.openxmlformats.org/officeDocument/2006/relationships/slide" Target="slides/slide1.xml"/><Relationship Id="rId32" Type="http://schemas.openxmlformats.org/officeDocument/2006/relationships/slide" Target="slides/slide22.xml"/><Relationship Id="rId53" Type="http://schemas.openxmlformats.org/officeDocument/2006/relationships/slide" Target="slides/slide43.xml"/><Relationship Id="rId74" Type="http://schemas.openxmlformats.org/officeDocument/2006/relationships/slide" Target="slides/slide64.xml"/><Relationship Id="rId128" Type="http://schemas.openxmlformats.org/officeDocument/2006/relationships/slide" Target="slides/slide118.xml"/><Relationship Id="rId149" Type="http://schemas.openxmlformats.org/officeDocument/2006/relationships/slide" Target="slides/slide139.xml"/><Relationship Id="rId5" Type="http://schemas.openxmlformats.org/officeDocument/2006/relationships/slideMaster" Target="slideMasters/slideMaster5.xml"/><Relationship Id="rId95" Type="http://schemas.openxmlformats.org/officeDocument/2006/relationships/slide" Target="slides/slide85.xml"/><Relationship Id="rId160" Type="http://schemas.openxmlformats.org/officeDocument/2006/relationships/slide" Target="slides/slide150.xml"/><Relationship Id="rId181" Type="http://schemas.openxmlformats.org/officeDocument/2006/relationships/slide" Target="slides/slide171.xml"/><Relationship Id="rId216" Type="http://schemas.openxmlformats.org/officeDocument/2006/relationships/slide" Target="slides/slide206.xml"/><Relationship Id="rId237" Type="http://schemas.openxmlformats.org/officeDocument/2006/relationships/slide" Target="slides/slide227.xml"/><Relationship Id="rId258" Type="http://schemas.openxmlformats.org/officeDocument/2006/relationships/slide" Target="slides/slide248.xml"/><Relationship Id="rId279" Type="http://schemas.openxmlformats.org/officeDocument/2006/relationships/slide" Target="slides/slide269.xml"/><Relationship Id="rId22" Type="http://schemas.openxmlformats.org/officeDocument/2006/relationships/slide" Target="slides/slide12.xml"/><Relationship Id="rId43" Type="http://schemas.openxmlformats.org/officeDocument/2006/relationships/slide" Target="slides/slide33.xml"/><Relationship Id="rId64" Type="http://schemas.openxmlformats.org/officeDocument/2006/relationships/slide" Target="slides/slide54.xml"/><Relationship Id="rId118" Type="http://schemas.openxmlformats.org/officeDocument/2006/relationships/slide" Target="slides/slide108.xml"/><Relationship Id="rId139" Type="http://schemas.openxmlformats.org/officeDocument/2006/relationships/slide" Target="slides/slide129.xml"/><Relationship Id="rId290" Type="http://schemas.openxmlformats.org/officeDocument/2006/relationships/slide" Target="slides/slide280.xml"/><Relationship Id="rId85" Type="http://schemas.openxmlformats.org/officeDocument/2006/relationships/slide" Target="slides/slide75.xml"/><Relationship Id="rId150" Type="http://schemas.openxmlformats.org/officeDocument/2006/relationships/slide" Target="slides/slide140.xml"/><Relationship Id="rId171" Type="http://schemas.openxmlformats.org/officeDocument/2006/relationships/slide" Target="slides/slide161.xml"/><Relationship Id="rId192" Type="http://schemas.openxmlformats.org/officeDocument/2006/relationships/slide" Target="slides/slide182.xml"/><Relationship Id="rId206" Type="http://schemas.openxmlformats.org/officeDocument/2006/relationships/slide" Target="slides/slide196.xml"/><Relationship Id="rId227" Type="http://schemas.openxmlformats.org/officeDocument/2006/relationships/slide" Target="slides/slide217.xml"/><Relationship Id="rId248" Type="http://schemas.openxmlformats.org/officeDocument/2006/relationships/slide" Target="slides/slide238.xml"/><Relationship Id="rId269" Type="http://schemas.openxmlformats.org/officeDocument/2006/relationships/slide" Target="slides/slide259.xml"/><Relationship Id="rId12" Type="http://schemas.openxmlformats.org/officeDocument/2006/relationships/slide" Target="slides/slide2.xml"/><Relationship Id="rId33" Type="http://schemas.openxmlformats.org/officeDocument/2006/relationships/slide" Target="slides/slide23.xml"/><Relationship Id="rId108" Type="http://schemas.openxmlformats.org/officeDocument/2006/relationships/slide" Target="slides/slide98.xml"/><Relationship Id="rId129" Type="http://schemas.openxmlformats.org/officeDocument/2006/relationships/slide" Target="slides/slide119.xml"/><Relationship Id="rId280" Type="http://schemas.openxmlformats.org/officeDocument/2006/relationships/slide" Target="slides/slide270.xml"/><Relationship Id="rId54" Type="http://schemas.openxmlformats.org/officeDocument/2006/relationships/slide" Target="slides/slide44.xml"/><Relationship Id="rId75" Type="http://schemas.openxmlformats.org/officeDocument/2006/relationships/slide" Target="slides/slide65.xml"/><Relationship Id="rId96" Type="http://schemas.openxmlformats.org/officeDocument/2006/relationships/slide" Target="slides/slide86.xml"/><Relationship Id="rId140" Type="http://schemas.openxmlformats.org/officeDocument/2006/relationships/slide" Target="slides/slide130.xml"/><Relationship Id="rId161" Type="http://schemas.openxmlformats.org/officeDocument/2006/relationships/slide" Target="slides/slide151.xml"/><Relationship Id="rId182" Type="http://schemas.openxmlformats.org/officeDocument/2006/relationships/slide" Target="slides/slide172.xml"/><Relationship Id="rId217" Type="http://schemas.openxmlformats.org/officeDocument/2006/relationships/slide" Target="slides/slide207.xml"/><Relationship Id="rId6" Type="http://schemas.openxmlformats.org/officeDocument/2006/relationships/slideMaster" Target="slideMasters/slideMaster6.xml"/><Relationship Id="rId238" Type="http://schemas.openxmlformats.org/officeDocument/2006/relationships/slide" Target="slides/slide228.xml"/><Relationship Id="rId259" Type="http://schemas.openxmlformats.org/officeDocument/2006/relationships/slide" Target="slides/slide249.xml"/><Relationship Id="rId23" Type="http://schemas.openxmlformats.org/officeDocument/2006/relationships/slide" Target="slides/slide13.xml"/><Relationship Id="rId119" Type="http://schemas.openxmlformats.org/officeDocument/2006/relationships/slide" Target="slides/slide109.xml"/><Relationship Id="rId270" Type="http://schemas.openxmlformats.org/officeDocument/2006/relationships/slide" Target="slides/slide260.xml"/><Relationship Id="rId291" Type="http://schemas.openxmlformats.org/officeDocument/2006/relationships/slide" Target="slides/slide281.xml"/><Relationship Id="rId44" Type="http://schemas.openxmlformats.org/officeDocument/2006/relationships/slide" Target="slides/slide34.xml"/><Relationship Id="rId65" Type="http://schemas.openxmlformats.org/officeDocument/2006/relationships/slide" Target="slides/slide55.xml"/><Relationship Id="rId86" Type="http://schemas.openxmlformats.org/officeDocument/2006/relationships/slide" Target="slides/slide76.xml"/><Relationship Id="rId130" Type="http://schemas.openxmlformats.org/officeDocument/2006/relationships/slide" Target="slides/slide120.xml"/><Relationship Id="rId151" Type="http://schemas.openxmlformats.org/officeDocument/2006/relationships/slide" Target="slides/slide141.xml"/><Relationship Id="rId172" Type="http://schemas.openxmlformats.org/officeDocument/2006/relationships/slide" Target="slides/slide162.xml"/><Relationship Id="rId193" Type="http://schemas.openxmlformats.org/officeDocument/2006/relationships/slide" Target="slides/slide183.xml"/><Relationship Id="rId207" Type="http://schemas.openxmlformats.org/officeDocument/2006/relationships/slide" Target="slides/slide197.xml"/><Relationship Id="rId228" Type="http://schemas.openxmlformats.org/officeDocument/2006/relationships/slide" Target="slides/slide218.xml"/><Relationship Id="rId249" Type="http://schemas.openxmlformats.org/officeDocument/2006/relationships/slide" Target="slides/slide239.xml"/><Relationship Id="rId13" Type="http://schemas.openxmlformats.org/officeDocument/2006/relationships/slide" Target="slides/slide3.xml"/><Relationship Id="rId109" Type="http://schemas.openxmlformats.org/officeDocument/2006/relationships/slide" Target="slides/slide99.xml"/><Relationship Id="rId260" Type="http://schemas.openxmlformats.org/officeDocument/2006/relationships/slide" Target="slides/slide250.xml"/><Relationship Id="rId281" Type="http://schemas.openxmlformats.org/officeDocument/2006/relationships/slide" Target="slides/slide271.xml"/><Relationship Id="rId34" Type="http://schemas.openxmlformats.org/officeDocument/2006/relationships/slide" Target="slides/slide24.xml"/><Relationship Id="rId55" Type="http://schemas.openxmlformats.org/officeDocument/2006/relationships/slide" Target="slides/slide45.xml"/><Relationship Id="rId76" Type="http://schemas.openxmlformats.org/officeDocument/2006/relationships/slide" Target="slides/slide66.xml"/><Relationship Id="rId97" Type="http://schemas.openxmlformats.org/officeDocument/2006/relationships/slide" Target="slides/slide87.xml"/><Relationship Id="rId120" Type="http://schemas.openxmlformats.org/officeDocument/2006/relationships/slide" Target="slides/slide110.xml"/><Relationship Id="rId141" Type="http://schemas.openxmlformats.org/officeDocument/2006/relationships/slide" Target="slides/slide131.xml"/><Relationship Id="rId7" Type="http://schemas.openxmlformats.org/officeDocument/2006/relationships/slideMaster" Target="slideMasters/slideMaster7.xml"/><Relationship Id="rId71" Type="http://schemas.openxmlformats.org/officeDocument/2006/relationships/slide" Target="slides/slide61.xml"/><Relationship Id="rId92" Type="http://schemas.openxmlformats.org/officeDocument/2006/relationships/slide" Target="slides/slide82.xml"/><Relationship Id="rId162" Type="http://schemas.openxmlformats.org/officeDocument/2006/relationships/slide" Target="slides/slide152.xml"/><Relationship Id="rId183" Type="http://schemas.openxmlformats.org/officeDocument/2006/relationships/slide" Target="slides/slide173.xml"/><Relationship Id="rId213" Type="http://schemas.openxmlformats.org/officeDocument/2006/relationships/slide" Target="slides/slide203.xml"/><Relationship Id="rId218" Type="http://schemas.openxmlformats.org/officeDocument/2006/relationships/slide" Target="slides/slide208.xml"/><Relationship Id="rId234" Type="http://schemas.openxmlformats.org/officeDocument/2006/relationships/slide" Target="slides/slide224.xml"/><Relationship Id="rId239" Type="http://schemas.openxmlformats.org/officeDocument/2006/relationships/slide" Target="slides/slide229.xml"/><Relationship Id="rId2" Type="http://schemas.openxmlformats.org/officeDocument/2006/relationships/slideMaster" Target="slideMasters/slideMaster2.xml"/><Relationship Id="rId29" Type="http://schemas.openxmlformats.org/officeDocument/2006/relationships/slide" Target="slides/slide19.xml"/><Relationship Id="rId250" Type="http://schemas.openxmlformats.org/officeDocument/2006/relationships/slide" Target="slides/slide240.xml"/><Relationship Id="rId255" Type="http://schemas.openxmlformats.org/officeDocument/2006/relationships/slide" Target="slides/slide245.xml"/><Relationship Id="rId271" Type="http://schemas.openxmlformats.org/officeDocument/2006/relationships/slide" Target="slides/slide261.xml"/><Relationship Id="rId276" Type="http://schemas.openxmlformats.org/officeDocument/2006/relationships/slide" Target="slides/slide266.xml"/><Relationship Id="rId292" Type="http://schemas.openxmlformats.org/officeDocument/2006/relationships/slide" Target="slides/slide282.xml"/><Relationship Id="rId297" Type="http://schemas.openxmlformats.org/officeDocument/2006/relationships/presProps" Target="presProps.xml"/><Relationship Id="rId24" Type="http://schemas.openxmlformats.org/officeDocument/2006/relationships/slide" Target="slides/slide14.xml"/><Relationship Id="rId40" Type="http://schemas.openxmlformats.org/officeDocument/2006/relationships/slide" Target="slides/slide30.xml"/><Relationship Id="rId45" Type="http://schemas.openxmlformats.org/officeDocument/2006/relationships/slide" Target="slides/slide35.xml"/><Relationship Id="rId66" Type="http://schemas.openxmlformats.org/officeDocument/2006/relationships/slide" Target="slides/slide56.xml"/><Relationship Id="rId87" Type="http://schemas.openxmlformats.org/officeDocument/2006/relationships/slide" Target="slides/slide77.xml"/><Relationship Id="rId110" Type="http://schemas.openxmlformats.org/officeDocument/2006/relationships/slide" Target="slides/slide100.xml"/><Relationship Id="rId115" Type="http://schemas.openxmlformats.org/officeDocument/2006/relationships/slide" Target="slides/slide105.xml"/><Relationship Id="rId131" Type="http://schemas.openxmlformats.org/officeDocument/2006/relationships/slide" Target="slides/slide121.xml"/><Relationship Id="rId136" Type="http://schemas.openxmlformats.org/officeDocument/2006/relationships/slide" Target="slides/slide126.xml"/><Relationship Id="rId157" Type="http://schemas.openxmlformats.org/officeDocument/2006/relationships/slide" Target="slides/slide147.xml"/><Relationship Id="rId178" Type="http://schemas.openxmlformats.org/officeDocument/2006/relationships/slide" Target="slides/slide168.xml"/><Relationship Id="rId61" Type="http://schemas.openxmlformats.org/officeDocument/2006/relationships/slide" Target="slides/slide51.xml"/><Relationship Id="rId82" Type="http://schemas.openxmlformats.org/officeDocument/2006/relationships/slide" Target="slides/slide72.xml"/><Relationship Id="rId152" Type="http://schemas.openxmlformats.org/officeDocument/2006/relationships/slide" Target="slides/slide142.xml"/><Relationship Id="rId173" Type="http://schemas.openxmlformats.org/officeDocument/2006/relationships/slide" Target="slides/slide163.xml"/><Relationship Id="rId194" Type="http://schemas.openxmlformats.org/officeDocument/2006/relationships/slide" Target="slides/slide184.xml"/><Relationship Id="rId199" Type="http://schemas.openxmlformats.org/officeDocument/2006/relationships/slide" Target="slides/slide189.xml"/><Relationship Id="rId203" Type="http://schemas.openxmlformats.org/officeDocument/2006/relationships/slide" Target="slides/slide193.xml"/><Relationship Id="rId208" Type="http://schemas.openxmlformats.org/officeDocument/2006/relationships/slide" Target="slides/slide198.xml"/><Relationship Id="rId229" Type="http://schemas.openxmlformats.org/officeDocument/2006/relationships/slide" Target="slides/slide219.xml"/><Relationship Id="rId19" Type="http://schemas.openxmlformats.org/officeDocument/2006/relationships/slide" Target="slides/slide9.xml"/><Relationship Id="rId224" Type="http://schemas.openxmlformats.org/officeDocument/2006/relationships/slide" Target="slides/slide214.xml"/><Relationship Id="rId240" Type="http://schemas.openxmlformats.org/officeDocument/2006/relationships/slide" Target="slides/slide230.xml"/><Relationship Id="rId245" Type="http://schemas.openxmlformats.org/officeDocument/2006/relationships/slide" Target="slides/slide235.xml"/><Relationship Id="rId261" Type="http://schemas.openxmlformats.org/officeDocument/2006/relationships/slide" Target="slides/slide251.xml"/><Relationship Id="rId266" Type="http://schemas.openxmlformats.org/officeDocument/2006/relationships/slide" Target="slides/slide256.xml"/><Relationship Id="rId287" Type="http://schemas.openxmlformats.org/officeDocument/2006/relationships/slide" Target="slides/slide277.xml"/><Relationship Id="rId14" Type="http://schemas.openxmlformats.org/officeDocument/2006/relationships/slide" Target="slides/slide4.xml"/><Relationship Id="rId30" Type="http://schemas.openxmlformats.org/officeDocument/2006/relationships/slide" Target="slides/slide20.xml"/><Relationship Id="rId35" Type="http://schemas.openxmlformats.org/officeDocument/2006/relationships/slide" Target="slides/slide25.xml"/><Relationship Id="rId56" Type="http://schemas.openxmlformats.org/officeDocument/2006/relationships/slide" Target="slides/slide46.xml"/><Relationship Id="rId77" Type="http://schemas.openxmlformats.org/officeDocument/2006/relationships/slide" Target="slides/slide67.xml"/><Relationship Id="rId100" Type="http://schemas.openxmlformats.org/officeDocument/2006/relationships/slide" Target="slides/slide90.xml"/><Relationship Id="rId105" Type="http://schemas.openxmlformats.org/officeDocument/2006/relationships/slide" Target="slides/slide95.xml"/><Relationship Id="rId126" Type="http://schemas.openxmlformats.org/officeDocument/2006/relationships/slide" Target="slides/slide116.xml"/><Relationship Id="rId147" Type="http://schemas.openxmlformats.org/officeDocument/2006/relationships/slide" Target="slides/slide137.xml"/><Relationship Id="rId168" Type="http://schemas.openxmlformats.org/officeDocument/2006/relationships/slide" Target="slides/slide158.xml"/><Relationship Id="rId282" Type="http://schemas.openxmlformats.org/officeDocument/2006/relationships/slide" Target="slides/slide272.xml"/><Relationship Id="rId8" Type="http://schemas.openxmlformats.org/officeDocument/2006/relationships/slideMaster" Target="slideMasters/slideMaster8.xml"/><Relationship Id="rId51" Type="http://schemas.openxmlformats.org/officeDocument/2006/relationships/slide" Target="slides/slide41.xml"/><Relationship Id="rId72" Type="http://schemas.openxmlformats.org/officeDocument/2006/relationships/slide" Target="slides/slide62.xml"/><Relationship Id="rId93" Type="http://schemas.openxmlformats.org/officeDocument/2006/relationships/slide" Target="slides/slide83.xml"/><Relationship Id="rId98" Type="http://schemas.openxmlformats.org/officeDocument/2006/relationships/slide" Target="slides/slide88.xml"/><Relationship Id="rId121" Type="http://schemas.openxmlformats.org/officeDocument/2006/relationships/slide" Target="slides/slide111.xml"/><Relationship Id="rId142" Type="http://schemas.openxmlformats.org/officeDocument/2006/relationships/slide" Target="slides/slide132.xml"/><Relationship Id="rId163" Type="http://schemas.openxmlformats.org/officeDocument/2006/relationships/slide" Target="slides/slide153.xml"/><Relationship Id="rId184" Type="http://schemas.openxmlformats.org/officeDocument/2006/relationships/slide" Target="slides/slide174.xml"/><Relationship Id="rId189" Type="http://schemas.openxmlformats.org/officeDocument/2006/relationships/slide" Target="slides/slide179.xml"/><Relationship Id="rId219" Type="http://schemas.openxmlformats.org/officeDocument/2006/relationships/slide" Target="slides/slide209.xml"/><Relationship Id="rId3" Type="http://schemas.openxmlformats.org/officeDocument/2006/relationships/slideMaster" Target="slideMasters/slideMaster3.xml"/><Relationship Id="rId214" Type="http://schemas.openxmlformats.org/officeDocument/2006/relationships/slide" Target="slides/slide204.xml"/><Relationship Id="rId230" Type="http://schemas.openxmlformats.org/officeDocument/2006/relationships/slide" Target="slides/slide220.xml"/><Relationship Id="rId235" Type="http://schemas.openxmlformats.org/officeDocument/2006/relationships/slide" Target="slides/slide225.xml"/><Relationship Id="rId251" Type="http://schemas.openxmlformats.org/officeDocument/2006/relationships/slide" Target="slides/slide241.xml"/><Relationship Id="rId256" Type="http://schemas.openxmlformats.org/officeDocument/2006/relationships/slide" Target="slides/slide246.xml"/><Relationship Id="rId277" Type="http://schemas.openxmlformats.org/officeDocument/2006/relationships/slide" Target="slides/slide267.xml"/><Relationship Id="rId298" Type="http://schemas.openxmlformats.org/officeDocument/2006/relationships/viewProps" Target="viewProps.xml"/><Relationship Id="rId25" Type="http://schemas.openxmlformats.org/officeDocument/2006/relationships/slide" Target="slides/slide15.xml"/><Relationship Id="rId46" Type="http://schemas.openxmlformats.org/officeDocument/2006/relationships/slide" Target="slides/slide36.xml"/><Relationship Id="rId67" Type="http://schemas.openxmlformats.org/officeDocument/2006/relationships/slide" Target="slides/slide57.xml"/><Relationship Id="rId116" Type="http://schemas.openxmlformats.org/officeDocument/2006/relationships/slide" Target="slides/slide106.xml"/><Relationship Id="rId137" Type="http://schemas.openxmlformats.org/officeDocument/2006/relationships/slide" Target="slides/slide127.xml"/><Relationship Id="rId158" Type="http://schemas.openxmlformats.org/officeDocument/2006/relationships/slide" Target="slides/slide148.xml"/><Relationship Id="rId272" Type="http://schemas.openxmlformats.org/officeDocument/2006/relationships/slide" Target="slides/slide262.xml"/><Relationship Id="rId293" Type="http://schemas.openxmlformats.org/officeDocument/2006/relationships/slide" Target="slides/slide283.xml"/><Relationship Id="rId20" Type="http://schemas.openxmlformats.org/officeDocument/2006/relationships/slide" Target="slides/slide10.xml"/><Relationship Id="rId41" Type="http://schemas.openxmlformats.org/officeDocument/2006/relationships/slide" Target="slides/slide31.xml"/><Relationship Id="rId62" Type="http://schemas.openxmlformats.org/officeDocument/2006/relationships/slide" Target="slides/slide52.xml"/><Relationship Id="rId83" Type="http://schemas.openxmlformats.org/officeDocument/2006/relationships/slide" Target="slides/slide73.xml"/><Relationship Id="rId88" Type="http://schemas.openxmlformats.org/officeDocument/2006/relationships/slide" Target="slides/slide78.xml"/><Relationship Id="rId111" Type="http://schemas.openxmlformats.org/officeDocument/2006/relationships/slide" Target="slides/slide101.xml"/><Relationship Id="rId132" Type="http://schemas.openxmlformats.org/officeDocument/2006/relationships/slide" Target="slides/slide122.xml"/><Relationship Id="rId153" Type="http://schemas.openxmlformats.org/officeDocument/2006/relationships/slide" Target="slides/slide143.xml"/><Relationship Id="rId174" Type="http://schemas.openxmlformats.org/officeDocument/2006/relationships/slide" Target="slides/slide164.xml"/><Relationship Id="rId179" Type="http://schemas.openxmlformats.org/officeDocument/2006/relationships/slide" Target="slides/slide169.xml"/><Relationship Id="rId195" Type="http://schemas.openxmlformats.org/officeDocument/2006/relationships/slide" Target="slides/slide185.xml"/><Relationship Id="rId209" Type="http://schemas.openxmlformats.org/officeDocument/2006/relationships/slide" Target="slides/slide199.xml"/><Relationship Id="rId190" Type="http://schemas.openxmlformats.org/officeDocument/2006/relationships/slide" Target="slides/slide180.xml"/><Relationship Id="rId204" Type="http://schemas.openxmlformats.org/officeDocument/2006/relationships/slide" Target="slides/slide194.xml"/><Relationship Id="rId220" Type="http://schemas.openxmlformats.org/officeDocument/2006/relationships/slide" Target="slides/slide210.xml"/><Relationship Id="rId225" Type="http://schemas.openxmlformats.org/officeDocument/2006/relationships/slide" Target="slides/slide215.xml"/><Relationship Id="rId241" Type="http://schemas.openxmlformats.org/officeDocument/2006/relationships/slide" Target="slides/slide231.xml"/><Relationship Id="rId246" Type="http://schemas.openxmlformats.org/officeDocument/2006/relationships/slide" Target="slides/slide236.xml"/><Relationship Id="rId267" Type="http://schemas.openxmlformats.org/officeDocument/2006/relationships/slide" Target="slides/slide257.xml"/><Relationship Id="rId288" Type="http://schemas.openxmlformats.org/officeDocument/2006/relationships/slide" Target="slides/slide278.xml"/><Relationship Id="rId15" Type="http://schemas.openxmlformats.org/officeDocument/2006/relationships/slide" Target="slides/slide5.xml"/><Relationship Id="rId36" Type="http://schemas.openxmlformats.org/officeDocument/2006/relationships/slide" Target="slides/slide26.xml"/><Relationship Id="rId57" Type="http://schemas.openxmlformats.org/officeDocument/2006/relationships/slide" Target="slides/slide47.xml"/><Relationship Id="rId106" Type="http://schemas.openxmlformats.org/officeDocument/2006/relationships/slide" Target="slides/slide96.xml"/><Relationship Id="rId127" Type="http://schemas.openxmlformats.org/officeDocument/2006/relationships/slide" Target="slides/slide117.xml"/><Relationship Id="rId262" Type="http://schemas.openxmlformats.org/officeDocument/2006/relationships/slide" Target="slides/slide252.xml"/><Relationship Id="rId283" Type="http://schemas.openxmlformats.org/officeDocument/2006/relationships/slide" Target="slides/slide273.xml"/><Relationship Id="rId10" Type="http://schemas.openxmlformats.org/officeDocument/2006/relationships/slideMaster" Target="slideMasters/slideMaster10.xml"/><Relationship Id="rId31" Type="http://schemas.openxmlformats.org/officeDocument/2006/relationships/slide" Target="slides/slide21.xml"/><Relationship Id="rId52" Type="http://schemas.openxmlformats.org/officeDocument/2006/relationships/slide" Target="slides/slide42.xml"/><Relationship Id="rId73" Type="http://schemas.openxmlformats.org/officeDocument/2006/relationships/slide" Target="slides/slide63.xml"/><Relationship Id="rId78" Type="http://schemas.openxmlformats.org/officeDocument/2006/relationships/slide" Target="slides/slide68.xml"/><Relationship Id="rId94" Type="http://schemas.openxmlformats.org/officeDocument/2006/relationships/slide" Target="slides/slide84.xml"/><Relationship Id="rId99" Type="http://schemas.openxmlformats.org/officeDocument/2006/relationships/slide" Target="slides/slide89.xml"/><Relationship Id="rId101" Type="http://schemas.openxmlformats.org/officeDocument/2006/relationships/slide" Target="slides/slide91.xml"/><Relationship Id="rId122" Type="http://schemas.openxmlformats.org/officeDocument/2006/relationships/slide" Target="slides/slide112.xml"/><Relationship Id="rId143" Type="http://schemas.openxmlformats.org/officeDocument/2006/relationships/slide" Target="slides/slide133.xml"/><Relationship Id="rId148" Type="http://schemas.openxmlformats.org/officeDocument/2006/relationships/slide" Target="slides/slide138.xml"/><Relationship Id="rId164" Type="http://schemas.openxmlformats.org/officeDocument/2006/relationships/slide" Target="slides/slide154.xml"/><Relationship Id="rId169" Type="http://schemas.openxmlformats.org/officeDocument/2006/relationships/slide" Target="slides/slide159.xml"/><Relationship Id="rId185" Type="http://schemas.openxmlformats.org/officeDocument/2006/relationships/slide" Target="slides/slide175.xml"/><Relationship Id="rId4" Type="http://schemas.openxmlformats.org/officeDocument/2006/relationships/slideMaster" Target="slideMasters/slideMaster4.xml"/><Relationship Id="rId9" Type="http://schemas.openxmlformats.org/officeDocument/2006/relationships/slideMaster" Target="slideMasters/slideMaster9.xml"/><Relationship Id="rId180" Type="http://schemas.openxmlformats.org/officeDocument/2006/relationships/slide" Target="slides/slide170.xml"/><Relationship Id="rId210" Type="http://schemas.openxmlformats.org/officeDocument/2006/relationships/slide" Target="slides/slide200.xml"/><Relationship Id="rId215" Type="http://schemas.openxmlformats.org/officeDocument/2006/relationships/slide" Target="slides/slide205.xml"/><Relationship Id="rId236" Type="http://schemas.openxmlformats.org/officeDocument/2006/relationships/slide" Target="slides/slide226.xml"/><Relationship Id="rId257" Type="http://schemas.openxmlformats.org/officeDocument/2006/relationships/slide" Target="slides/slide247.xml"/><Relationship Id="rId278" Type="http://schemas.openxmlformats.org/officeDocument/2006/relationships/slide" Target="slides/slide268.xml"/><Relationship Id="rId26" Type="http://schemas.openxmlformats.org/officeDocument/2006/relationships/slide" Target="slides/slide16.xml"/><Relationship Id="rId231" Type="http://schemas.openxmlformats.org/officeDocument/2006/relationships/slide" Target="slides/slide221.xml"/><Relationship Id="rId252" Type="http://schemas.openxmlformats.org/officeDocument/2006/relationships/slide" Target="slides/slide242.xml"/><Relationship Id="rId273" Type="http://schemas.openxmlformats.org/officeDocument/2006/relationships/slide" Target="slides/slide263.xml"/><Relationship Id="rId294" Type="http://schemas.openxmlformats.org/officeDocument/2006/relationships/slide" Target="slides/slide284.xml"/><Relationship Id="rId47" Type="http://schemas.openxmlformats.org/officeDocument/2006/relationships/slide" Target="slides/slide37.xml"/><Relationship Id="rId68" Type="http://schemas.openxmlformats.org/officeDocument/2006/relationships/slide" Target="slides/slide58.xml"/><Relationship Id="rId89" Type="http://schemas.openxmlformats.org/officeDocument/2006/relationships/slide" Target="slides/slide79.xml"/><Relationship Id="rId112" Type="http://schemas.openxmlformats.org/officeDocument/2006/relationships/slide" Target="slides/slide102.xml"/><Relationship Id="rId133" Type="http://schemas.openxmlformats.org/officeDocument/2006/relationships/slide" Target="slides/slide123.xml"/><Relationship Id="rId154" Type="http://schemas.openxmlformats.org/officeDocument/2006/relationships/slide" Target="slides/slide144.xml"/><Relationship Id="rId175" Type="http://schemas.openxmlformats.org/officeDocument/2006/relationships/slide" Target="slides/slide165.xml"/><Relationship Id="rId196" Type="http://schemas.openxmlformats.org/officeDocument/2006/relationships/slide" Target="slides/slide186.xml"/><Relationship Id="rId200" Type="http://schemas.openxmlformats.org/officeDocument/2006/relationships/slide" Target="slides/slide190.xml"/><Relationship Id="rId16" Type="http://schemas.openxmlformats.org/officeDocument/2006/relationships/slide" Target="slides/slide6.xml"/><Relationship Id="rId221" Type="http://schemas.openxmlformats.org/officeDocument/2006/relationships/slide" Target="slides/slide211.xml"/><Relationship Id="rId242" Type="http://schemas.openxmlformats.org/officeDocument/2006/relationships/slide" Target="slides/slide232.xml"/><Relationship Id="rId263" Type="http://schemas.openxmlformats.org/officeDocument/2006/relationships/slide" Target="slides/slide253.xml"/><Relationship Id="rId284" Type="http://schemas.openxmlformats.org/officeDocument/2006/relationships/slide" Target="slides/slide274.xml"/><Relationship Id="rId37" Type="http://schemas.openxmlformats.org/officeDocument/2006/relationships/slide" Target="slides/slide27.xml"/><Relationship Id="rId58" Type="http://schemas.openxmlformats.org/officeDocument/2006/relationships/slide" Target="slides/slide48.xml"/><Relationship Id="rId79" Type="http://schemas.openxmlformats.org/officeDocument/2006/relationships/slide" Target="slides/slide69.xml"/><Relationship Id="rId102" Type="http://schemas.openxmlformats.org/officeDocument/2006/relationships/slide" Target="slides/slide92.xml"/><Relationship Id="rId123" Type="http://schemas.openxmlformats.org/officeDocument/2006/relationships/slide" Target="slides/slide113.xml"/><Relationship Id="rId144" Type="http://schemas.openxmlformats.org/officeDocument/2006/relationships/slide" Target="slides/slide134.xml"/><Relationship Id="rId90" Type="http://schemas.openxmlformats.org/officeDocument/2006/relationships/slide" Target="slides/slide80.xml"/><Relationship Id="rId165" Type="http://schemas.openxmlformats.org/officeDocument/2006/relationships/slide" Target="slides/slide155.xml"/><Relationship Id="rId186" Type="http://schemas.openxmlformats.org/officeDocument/2006/relationships/slide" Target="slides/slide176.xml"/><Relationship Id="rId211" Type="http://schemas.openxmlformats.org/officeDocument/2006/relationships/slide" Target="slides/slide201.xml"/><Relationship Id="rId232" Type="http://schemas.openxmlformats.org/officeDocument/2006/relationships/slide" Target="slides/slide222.xml"/><Relationship Id="rId253" Type="http://schemas.openxmlformats.org/officeDocument/2006/relationships/slide" Target="slides/slide243.xml"/><Relationship Id="rId274" Type="http://schemas.openxmlformats.org/officeDocument/2006/relationships/slide" Target="slides/slide264.xml"/><Relationship Id="rId295" Type="http://schemas.openxmlformats.org/officeDocument/2006/relationships/notesMaster" Target="notesMasters/notesMaster1.xml"/><Relationship Id="rId27" Type="http://schemas.openxmlformats.org/officeDocument/2006/relationships/slide" Target="slides/slide17.xml"/><Relationship Id="rId48" Type="http://schemas.openxmlformats.org/officeDocument/2006/relationships/slide" Target="slides/slide38.xml"/><Relationship Id="rId69" Type="http://schemas.openxmlformats.org/officeDocument/2006/relationships/slide" Target="slides/slide59.xml"/><Relationship Id="rId113" Type="http://schemas.openxmlformats.org/officeDocument/2006/relationships/slide" Target="slides/slide103.xml"/><Relationship Id="rId134" Type="http://schemas.openxmlformats.org/officeDocument/2006/relationships/slide" Target="slides/slide124.xml"/><Relationship Id="rId80" Type="http://schemas.openxmlformats.org/officeDocument/2006/relationships/slide" Target="slides/slide70.xml"/><Relationship Id="rId155" Type="http://schemas.openxmlformats.org/officeDocument/2006/relationships/slide" Target="slides/slide145.xml"/><Relationship Id="rId176" Type="http://schemas.openxmlformats.org/officeDocument/2006/relationships/slide" Target="slides/slide166.xml"/><Relationship Id="rId197" Type="http://schemas.openxmlformats.org/officeDocument/2006/relationships/slide" Target="slides/slide187.xml"/><Relationship Id="rId201" Type="http://schemas.openxmlformats.org/officeDocument/2006/relationships/slide" Target="slides/slide191.xml"/><Relationship Id="rId222" Type="http://schemas.openxmlformats.org/officeDocument/2006/relationships/slide" Target="slides/slide212.xml"/><Relationship Id="rId243" Type="http://schemas.openxmlformats.org/officeDocument/2006/relationships/slide" Target="slides/slide233.xml"/><Relationship Id="rId264" Type="http://schemas.openxmlformats.org/officeDocument/2006/relationships/slide" Target="slides/slide254.xml"/><Relationship Id="rId285" Type="http://schemas.openxmlformats.org/officeDocument/2006/relationships/slide" Target="slides/slide275.xml"/><Relationship Id="rId17" Type="http://schemas.openxmlformats.org/officeDocument/2006/relationships/slide" Target="slides/slide7.xml"/><Relationship Id="rId38" Type="http://schemas.openxmlformats.org/officeDocument/2006/relationships/slide" Target="slides/slide28.xml"/><Relationship Id="rId59" Type="http://schemas.openxmlformats.org/officeDocument/2006/relationships/slide" Target="slides/slide49.xml"/><Relationship Id="rId103" Type="http://schemas.openxmlformats.org/officeDocument/2006/relationships/slide" Target="slides/slide93.xml"/><Relationship Id="rId124" Type="http://schemas.openxmlformats.org/officeDocument/2006/relationships/slide" Target="slides/slide114.xml"/><Relationship Id="rId70" Type="http://schemas.openxmlformats.org/officeDocument/2006/relationships/slide" Target="slides/slide60.xml"/><Relationship Id="rId91" Type="http://schemas.openxmlformats.org/officeDocument/2006/relationships/slide" Target="slides/slide81.xml"/><Relationship Id="rId145" Type="http://schemas.openxmlformats.org/officeDocument/2006/relationships/slide" Target="slides/slide135.xml"/><Relationship Id="rId166" Type="http://schemas.openxmlformats.org/officeDocument/2006/relationships/slide" Target="slides/slide156.xml"/><Relationship Id="rId187" Type="http://schemas.openxmlformats.org/officeDocument/2006/relationships/slide" Target="slides/slide177.xml"/><Relationship Id="rId1" Type="http://schemas.openxmlformats.org/officeDocument/2006/relationships/slideMaster" Target="slideMasters/slideMaster1.xml"/><Relationship Id="rId212" Type="http://schemas.openxmlformats.org/officeDocument/2006/relationships/slide" Target="slides/slide202.xml"/><Relationship Id="rId233" Type="http://schemas.openxmlformats.org/officeDocument/2006/relationships/slide" Target="slides/slide223.xml"/><Relationship Id="rId254" Type="http://schemas.openxmlformats.org/officeDocument/2006/relationships/slide" Target="slides/slide244.xml"/><Relationship Id="rId28" Type="http://schemas.openxmlformats.org/officeDocument/2006/relationships/slide" Target="slides/slide18.xml"/><Relationship Id="rId49" Type="http://schemas.openxmlformats.org/officeDocument/2006/relationships/slide" Target="slides/slide39.xml"/><Relationship Id="rId114" Type="http://schemas.openxmlformats.org/officeDocument/2006/relationships/slide" Target="slides/slide104.xml"/><Relationship Id="rId275" Type="http://schemas.openxmlformats.org/officeDocument/2006/relationships/slide" Target="slides/slide265.xml"/><Relationship Id="rId296" Type="http://schemas.openxmlformats.org/officeDocument/2006/relationships/handoutMaster" Target="handoutMasters/handoutMaster1.xml"/><Relationship Id="rId300" Type="http://schemas.openxmlformats.org/officeDocument/2006/relationships/tableStyles" Target="tableStyles.xml"/><Relationship Id="rId60" Type="http://schemas.openxmlformats.org/officeDocument/2006/relationships/slide" Target="slides/slide50.xml"/><Relationship Id="rId81" Type="http://schemas.openxmlformats.org/officeDocument/2006/relationships/slide" Target="slides/slide71.xml"/><Relationship Id="rId135" Type="http://schemas.openxmlformats.org/officeDocument/2006/relationships/slide" Target="slides/slide125.xml"/><Relationship Id="rId156" Type="http://schemas.openxmlformats.org/officeDocument/2006/relationships/slide" Target="slides/slide146.xml"/><Relationship Id="rId177" Type="http://schemas.openxmlformats.org/officeDocument/2006/relationships/slide" Target="slides/slide167.xml"/><Relationship Id="rId198" Type="http://schemas.openxmlformats.org/officeDocument/2006/relationships/slide" Target="slides/slide188.xml"/><Relationship Id="rId202" Type="http://schemas.openxmlformats.org/officeDocument/2006/relationships/slide" Target="slides/slide192.xml"/><Relationship Id="rId223" Type="http://schemas.openxmlformats.org/officeDocument/2006/relationships/slide" Target="slides/slide213.xml"/><Relationship Id="rId244" Type="http://schemas.openxmlformats.org/officeDocument/2006/relationships/slide" Target="slides/slide234.xml"/><Relationship Id="rId18" Type="http://schemas.openxmlformats.org/officeDocument/2006/relationships/slide" Target="slides/slide8.xml"/><Relationship Id="rId39" Type="http://schemas.openxmlformats.org/officeDocument/2006/relationships/slide" Target="slides/slide29.xml"/><Relationship Id="rId265" Type="http://schemas.openxmlformats.org/officeDocument/2006/relationships/slide" Target="slides/slide255.xml"/><Relationship Id="rId286" Type="http://schemas.openxmlformats.org/officeDocument/2006/relationships/slide" Target="slides/slide276.xml"/><Relationship Id="rId50" Type="http://schemas.openxmlformats.org/officeDocument/2006/relationships/slide" Target="slides/slide40.xml"/><Relationship Id="rId104" Type="http://schemas.openxmlformats.org/officeDocument/2006/relationships/slide" Target="slides/slide94.xml"/><Relationship Id="rId125" Type="http://schemas.openxmlformats.org/officeDocument/2006/relationships/slide" Target="slides/slide115.xml"/><Relationship Id="rId146" Type="http://schemas.openxmlformats.org/officeDocument/2006/relationships/slide" Target="slides/slide136.xml"/><Relationship Id="rId167" Type="http://schemas.openxmlformats.org/officeDocument/2006/relationships/slide" Target="slides/slide157.xml"/><Relationship Id="rId188" Type="http://schemas.openxmlformats.org/officeDocument/2006/relationships/slide" Target="slides/slide17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100.vml.rels><?xml version="1.0" encoding="UTF-8" standalone="yes"?>
<Relationships xmlns="http://schemas.openxmlformats.org/package/2006/relationships"><Relationship Id="rId1" Type="http://schemas.openxmlformats.org/officeDocument/2006/relationships/image" Target="../media/image106.emf"/></Relationships>
</file>

<file path=ppt/drawings/_rels/vmlDrawing101.vml.rels><?xml version="1.0" encoding="UTF-8" standalone="yes"?>
<Relationships xmlns="http://schemas.openxmlformats.org/package/2006/relationships"><Relationship Id="rId1" Type="http://schemas.openxmlformats.org/officeDocument/2006/relationships/image" Target="../media/image107.emf"/></Relationships>
</file>

<file path=ppt/drawings/_rels/vmlDrawing102.vml.rels><?xml version="1.0" encoding="UTF-8" standalone="yes"?>
<Relationships xmlns="http://schemas.openxmlformats.org/package/2006/relationships"><Relationship Id="rId1" Type="http://schemas.openxmlformats.org/officeDocument/2006/relationships/image" Target="../media/image108.wmf"/></Relationships>
</file>

<file path=ppt/drawings/_rels/vmlDrawing103.vml.rels><?xml version="1.0" encoding="UTF-8" standalone="yes"?>
<Relationships xmlns="http://schemas.openxmlformats.org/package/2006/relationships"><Relationship Id="rId1" Type="http://schemas.openxmlformats.org/officeDocument/2006/relationships/image" Target="../media/image109.emf"/></Relationships>
</file>

<file path=ppt/drawings/_rels/vmlDrawing104.vml.rels><?xml version="1.0" encoding="UTF-8" standalone="yes"?>
<Relationships xmlns="http://schemas.openxmlformats.org/package/2006/relationships"><Relationship Id="rId1" Type="http://schemas.openxmlformats.org/officeDocument/2006/relationships/image" Target="../media/image110.wmf"/></Relationships>
</file>

<file path=ppt/drawings/_rels/vmlDrawing105.vml.rels><?xml version="1.0" encoding="UTF-8" standalone="yes"?>
<Relationships xmlns="http://schemas.openxmlformats.org/package/2006/relationships"><Relationship Id="rId1" Type="http://schemas.openxmlformats.org/officeDocument/2006/relationships/image" Target="../media/image111.emf"/></Relationships>
</file>

<file path=ppt/drawings/_rels/vmlDrawing106.vml.rels><?xml version="1.0" encoding="UTF-8" standalone="yes"?>
<Relationships xmlns="http://schemas.openxmlformats.org/package/2006/relationships"><Relationship Id="rId1" Type="http://schemas.openxmlformats.org/officeDocument/2006/relationships/image" Target="../media/image112.emf"/></Relationships>
</file>

<file path=ppt/drawings/_rels/vmlDrawing107.vml.rels><?xml version="1.0" encoding="UTF-8" standalone="yes"?>
<Relationships xmlns="http://schemas.openxmlformats.org/package/2006/relationships"><Relationship Id="rId1" Type="http://schemas.openxmlformats.org/officeDocument/2006/relationships/image" Target="../media/image113.emf"/></Relationships>
</file>

<file path=ppt/drawings/_rels/vmlDrawing108.vml.rels><?xml version="1.0" encoding="UTF-8" standalone="yes"?>
<Relationships xmlns="http://schemas.openxmlformats.org/package/2006/relationships"><Relationship Id="rId1" Type="http://schemas.openxmlformats.org/officeDocument/2006/relationships/image" Target="../media/image114.emf"/></Relationships>
</file>

<file path=ppt/drawings/_rels/vmlDrawing109.vml.rels><?xml version="1.0" encoding="UTF-8" standalone="yes"?>
<Relationships xmlns="http://schemas.openxmlformats.org/package/2006/relationships"><Relationship Id="rId1" Type="http://schemas.openxmlformats.org/officeDocument/2006/relationships/image" Target="../media/image115.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110.vml.rels><?xml version="1.0" encoding="UTF-8" standalone="yes"?>
<Relationships xmlns="http://schemas.openxmlformats.org/package/2006/relationships"><Relationship Id="rId1" Type="http://schemas.openxmlformats.org/officeDocument/2006/relationships/image" Target="../media/image116.emf"/></Relationships>
</file>

<file path=ppt/drawings/_rels/vmlDrawing111.vml.rels><?xml version="1.0" encoding="UTF-8" standalone="yes"?>
<Relationships xmlns="http://schemas.openxmlformats.org/package/2006/relationships"><Relationship Id="rId1" Type="http://schemas.openxmlformats.org/officeDocument/2006/relationships/image" Target="../media/image117.emf"/></Relationships>
</file>

<file path=ppt/drawings/_rels/vmlDrawing112.vml.rels><?xml version="1.0" encoding="UTF-8" standalone="yes"?>
<Relationships xmlns="http://schemas.openxmlformats.org/package/2006/relationships"><Relationship Id="rId1" Type="http://schemas.openxmlformats.org/officeDocument/2006/relationships/image" Target="../media/image118.emf"/></Relationships>
</file>

<file path=ppt/drawings/_rels/vmlDrawing113.vml.rels><?xml version="1.0" encoding="UTF-8" standalone="yes"?>
<Relationships xmlns="http://schemas.openxmlformats.org/package/2006/relationships"><Relationship Id="rId1" Type="http://schemas.openxmlformats.org/officeDocument/2006/relationships/image" Target="../media/image119.emf"/></Relationships>
</file>

<file path=ppt/drawings/_rels/vmlDrawing114.vml.rels><?xml version="1.0" encoding="UTF-8" standalone="yes"?>
<Relationships xmlns="http://schemas.openxmlformats.org/package/2006/relationships"><Relationship Id="rId1" Type="http://schemas.openxmlformats.org/officeDocument/2006/relationships/image" Target="../media/image120.emf"/></Relationships>
</file>

<file path=ppt/drawings/_rels/vmlDrawing115.vml.rels><?xml version="1.0" encoding="UTF-8" standalone="yes"?>
<Relationships xmlns="http://schemas.openxmlformats.org/package/2006/relationships"><Relationship Id="rId1" Type="http://schemas.openxmlformats.org/officeDocument/2006/relationships/image" Target="../media/image121.emf"/></Relationships>
</file>

<file path=ppt/drawings/_rels/vmlDrawing116.vml.rels><?xml version="1.0" encoding="UTF-8" standalone="yes"?>
<Relationships xmlns="http://schemas.openxmlformats.org/package/2006/relationships"><Relationship Id="rId1" Type="http://schemas.openxmlformats.org/officeDocument/2006/relationships/image" Target="../media/image122.emf"/></Relationships>
</file>

<file path=ppt/drawings/_rels/vmlDrawing117.vml.rels><?xml version="1.0" encoding="UTF-8" standalone="yes"?>
<Relationships xmlns="http://schemas.openxmlformats.org/package/2006/relationships"><Relationship Id="rId1" Type="http://schemas.openxmlformats.org/officeDocument/2006/relationships/image" Target="../media/image123.wmf"/></Relationships>
</file>

<file path=ppt/drawings/_rels/vmlDrawing118.vml.rels><?xml version="1.0" encoding="UTF-8" standalone="yes"?>
<Relationships xmlns="http://schemas.openxmlformats.org/package/2006/relationships"><Relationship Id="rId1" Type="http://schemas.openxmlformats.org/officeDocument/2006/relationships/image" Target="../media/image124.emf"/></Relationships>
</file>

<file path=ppt/drawings/_rels/vmlDrawing119.vml.rels><?xml version="1.0" encoding="UTF-8" standalone="yes"?>
<Relationships xmlns="http://schemas.openxmlformats.org/package/2006/relationships"><Relationship Id="rId1" Type="http://schemas.openxmlformats.org/officeDocument/2006/relationships/image" Target="../media/image125.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120.vml.rels><?xml version="1.0" encoding="UTF-8" standalone="yes"?>
<Relationships xmlns="http://schemas.openxmlformats.org/package/2006/relationships"><Relationship Id="rId1" Type="http://schemas.openxmlformats.org/officeDocument/2006/relationships/image" Target="../media/image126.emf"/></Relationships>
</file>

<file path=ppt/drawings/_rels/vmlDrawing121.vml.rels><?xml version="1.0" encoding="UTF-8" standalone="yes"?>
<Relationships xmlns="http://schemas.openxmlformats.org/package/2006/relationships"><Relationship Id="rId1" Type="http://schemas.openxmlformats.org/officeDocument/2006/relationships/image" Target="../media/image127.emf"/></Relationships>
</file>

<file path=ppt/drawings/_rels/vmlDrawing122.vml.rels><?xml version="1.0" encoding="UTF-8" standalone="yes"?>
<Relationships xmlns="http://schemas.openxmlformats.org/package/2006/relationships"><Relationship Id="rId1" Type="http://schemas.openxmlformats.org/officeDocument/2006/relationships/image" Target="../media/image128.emf"/></Relationships>
</file>

<file path=ppt/drawings/_rels/vmlDrawing123.vml.rels><?xml version="1.0" encoding="UTF-8" standalone="yes"?>
<Relationships xmlns="http://schemas.openxmlformats.org/package/2006/relationships"><Relationship Id="rId1" Type="http://schemas.openxmlformats.org/officeDocument/2006/relationships/image" Target="../media/image129.emf"/></Relationships>
</file>

<file path=ppt/drawings/_rels/vmlDrawing124.vml.rels><?xml version="1.0" encoding="UTF-8" standalone="yes"?>
<Relationships xmlns="http://schemas.openxmlformats.org/package/2006/relationships"><Relationship Id="rId1" Type="http://schemas.openxmlformats.org/officeDocument/2006/relationships/image" Target="../media/image130.emf"/></Relationships>
</file>

<file path=ppt/drawings/_rels/vmlDrawing125.vml.rels><?xml version="1.0" encoding="UTF-8" standalone="yes"?>
<Relationships xmlns="http://schemas.openxmlformats.org/package/2006/relationships"><Relationship Id="rId1" Type="http://schemas.openxmlformats.org/officeDocument/2006/relationships/image" Target="../media/image131.emf"/></Relationships>
</file>

<file path=ppt/drawings/_rels/vmlDrawing126.vml.rels><?xml version="1.0" encoding="UTF-8" standalone="yes"?>
<Relationships xmlns="http://schemas.openxmlformats.org/package/2006/relationships"><Relationship Id="rId1" Type="http://schemas.openxmlformats.org/officeDocument/2006/relationships/image" Target="../media/image132.emf"/></Relationships>
</file>

<file path=ppt/drawings/_rels/vmlDrawing127.vml.rels><?xml version="1.0" encoding="UTF-8" standalone="yes"?>
<Relationships xmlns="http://schemas.openxmlformats.org/package/2006/relationships"><Relationship Id="rId1" Type="http://schemas.openxmlformats.org/officeDocument/2006/relationships/image" Target="../media/image133.emf"/></Relationships>
</file>

<file path=ppt/drawings/_rels/vmlDrawing128.vml.rels><?xml version="1.0" encoding="UTF-8" standalone="yes"?>
<Relationships xmlns="http://schemas.openxmlformats.org/package/2006/relationships"><Relationship Id="rId1" Type="http://schemas.openxmlformats.org/officeDocument/2006/relationships/image" Target="../media/image134.emf"/></Relationships>
</file>

<file path=ppt/drawings/_rels/vmlDrawing129.vml.rels><?xml version="1.0" encoding="UTF-8" standalone="yes"?>
<Relationships xmlns="http://schemas.openxmlformats.org/package/2006/relationships"><Relationship Id="rId1" Type="http://schemas.openxmlformats.org/officeDocument/2006/relationships/image" Target="../media/image135.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5.emf"/></Relationships>
</file>

<file path=ppt/drawings/_rels/vmlDrawing130.vml.rels><?xml version="1.0" encoding="UTF-8" standalone="yes"?>
<Relationships xmlns="http://schemas.openxmlformats.org/package/2006/relationships"><Relationship Id="rId1" Type="http://schemas.openxmlformats.org/officeDocument/2006/relationships/image" Target="../media/image136.emf"/></Relationships>
</file>

<file path=ppt/drawings/_rels/vmlDrawing131.vml.rels><?xml version="1.0" encoding="UTF-8" standalone="yes"?>
<Relationships xmlns="http://schemas.openxmlformats.org/package/2006/relationships"><Relationship Id="rId1" Type="http://schemas.openxmlformats.org/officeDocument/2006/relationships/image" Target="../media/image137.emf"/></Relationships>
</file>

<file path=ppt/drawings/_rels/vmlDrawing132.vml.rels><?xml version="1.0" encoding="UTF-8" standalone="yes"?>
<Relationships xmlns="http://schemas.openxmlformats.org/package/2006/relationships"><Relationship Id="rId1" Type="http://schemas.openxmlformats.org/officeDocument/2006/relationships/image" Target="../media/image138.emf"/></Relationships>
</file>

<file path=ppt/drawings/_rels/vmlDrawing133.vml.rels><?xml version="1.0" encoding="UTF-8" standalone="yes"?>
<Relationships xmlns="http://schemas.openxmlformats.org/package/2006/relationships"><Relationship Id="rId1" Type="http://schemas.openxmlformats.org/officeDocument/2006/relationships/image" Target="../media/image139.emf"/></Relationships>
</file>

<file path=ppt/drawings/_rels/vmlDrawing134.vml.rels><?xml version="1.0" encoding="UTF-8" standalone="yes"?>
<Relationships xmlns="http://schemas.openxmlformats.org/package/2006/relationships"><Relationship Id="rId1" Type="http://schemas.openxmlformats.org/officeDocument/2006/relationships/image" Target="../media/image140.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28.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29.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42.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43.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48.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51.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52.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53.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54.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55.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56.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57.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59.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61.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62.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63.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64.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65.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66.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67.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68.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69.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70.emf"/></Relationships>
</file>

<file path=ppt/drawings/_rels/vmlDrawing66.vml.rels><?xml version="1.0" encoding="UTF-8" standalone="yes"?>
<Relationships xmlns="http://schemas.openxmlformats.org/package/2006/relationships"><Relationship Id="rId1" Type="http://schemas.openxmlformats.org/officeDocument/2006/relationships/image" Target="../media/image71.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72.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73.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74.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75.emf"/></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76.emf"/></Relationships>
</file>

<file path=ppt/drawings/_rels/vmlDrawing72.vml.rels><?xml version="1.0" encoding="UTF-8" standalone="yes"?>
<Relationships xmlns="http://schemas.openxmlformats.org/package/2006/relationships"><Relationship Id="rId1" Type="http://schemas.openxmlformats.org/officeDocument/2006/relationships/image" Target="../media/image77.emf"/></Relationships>
</file>

<file path=ppt/drawings/_rels/vmlDrawing73.vml.rels><?xml version="1.0" encoding="UTF-8" standalone="yes"?>
<Relationships xmlns="http://schemas.openxmlformats.org/package/2006/relationships"><Relationship Id="rId1" Type="http://schemas.openxmlformats.org/officeDocument/2006/relationships/image" Target="../media/image78.emf"/></Relationships>
</file>

<file path=ppt/drawings/_rels/vmlDrawing74.vml.rels><?xml version="1.0" encoding="UTF-8" standalone="yes"?>
<Relationships xmlns="http://schemas.openxmlformats.org/package/2006/relationships"><Relationship Id="rId1" Type="http://schemas.openxmlformats.org/officeDocument/2006/relationships/image" Target="../media/image79.emf"/></Relationships>
</file>

<file path=ppt/drawings/_rels/vmlDrawing75.vml.rels><?xml version="1.0" encoding="UTF-8" standalone="yes"?>
<Relationships xmlns="http://schemas.openxmlformats.org/package/2006/relationships"><Relationship Id="rId1" Type="http://schemas.openxmlformats.org/officeDocument/2006/relationships/image" Target="../media/image80.emf"/></Relationships>
</file>

<file path=ppt/drawings/_rels/vmlDrawing76.vml.rels><?xml version="1.0" encoding="UTF-8" standalone="yes"?>
<Relationships xmlns="http://schemas.openxmlformats.org/package/2006/relationships"><Relationship Id="rId1" Type="http://schemas.openxmlformats.org/officeDocument/2006/relationships/image" Target="../media/image82.emf"/></Relationships>
</file>

<file path=ppt/drawings/_rels/vmlDrawing77.vml.rels><?xml version="1.0" encoding="UTF-8" standalone="yes"?>
<Relationships xmlns="http://schemas.openxmlformats.org/package/2006/relationships"><Relationship Id="rId1" Type="http://schemas.openxmlformats.org/officeDocument/2006/relationships/image" Target="../media/image83.emf"/></Relationships>
</file>

<file path=ppt/drawings/_rels/vmlDrawing78.vml.rels><?xml version="1.0" encoding="UTF-8" standalone="yes"?>
<Relationships xmlns="http://schemas.openxmlformats.org/package/2006/relationships"><Relationship Id="rId1" Type="http://schemas.openxmlformats.org/officeDocument/2006/relationships/image" Target="../media/image84.emf"/></Relationships>
</file>

<file path=ppt/drawings/_rels/vmlDrawing79.vml.rels><?xml version="1.0" encoding="UTF-8" standalone="yes"?>
<Relationships xmlns="http://schemas.openxmlformats.org/package/2006/relationships"><Relationship Id="rId1" Type="http://schemas.openxmlformats.org/officeDocument/2006/relationships/image" Target="../media/image85.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80.vml.rels><?xml version="1.0" encoding="UTF-8" standalone="yes"?>
<Relationships xmlns="http://schemas.openxmlformats.org/package/2006/relationships"><Relationship Id="rId1" Type="http://schemas.openxmlformats.org/officeDocument/2006/relationships/image" Target="../media/image86.emf"/></Relationships>
</file>

<file path=ppt/drawings/_rels/vmlDrawing81.vml.rels><?xml version="1.0" encoding="UTF-8" standalone="yes"?>
<Relationships xmlns="http://schemas.openxmlformats.org/package/2006/relationships"><Relationship Id="rId1" Type="http://schemas.openxmlformats.org/officeDocument/2006/relationships/image" Target="../media/image87.emf"/></Relationships>
</file>

<file path=ppt/drawings/_rels/vmlDrawing82.vml.rels><?xml version="1.0" encoding="UTF-8" standalone="yes"?>
<Relationships xmlns="http://schemas.openxmlformats.org/package/2006/relationships"><Relationship Id="rId1" Type="http://schemas.openxmlformats.org/officeDocument/2006/relationships/image" Target="../media/image88.emf"/></Relationships>
</file>

<file path=ppt/drawings/_rels/vmlDrawing83.vml.rels><?xml version="1.0" encoding="UTF-8" standalone="yes"?>
<Relationships xmlns="http://schemas.openxmlformats.org/package/2006/relationships"><Relationship Id="rId1" Type="http://schemas.openxmlformats.org/officeDocument/2006/relationships/image" Target="../media/image89.emf"/></Relationships>
</file>

<file path=ppt/drawings/_rels/vmlDrawing84.vml.rels><?xml version="1.0" encoding="UTF-8" standalone="yes"?>
<Relationships xmlns="http://schemas.openxmlformats.org/package/2006/relationships"><Relationship Id="rId1" Type="http://schemas.openxmlformats.org/officeDocument/2006/relationships/image" Target="../media/image90.emf"/></Relationships>
</file>

<file path=ppt/drawings/_rels/vmlDrawing85.vml.rels><?xml version="1.0" encoding="UTF-8" standalone="yes"?>
<Relationships xmlns="http://schemas.openxmlformats.org/package/2006/relationships"><Relationship Id="rId1" Type="http://schemas.openxmlformats.org/officeDocument/2006/relationships/image" Target="../media/image91.emf"/></Relationships>
</file>

<file path=ppt/drawings/_rels/vmlDrawing86.vml.rels><?xml version="1.0" encoding="UTF-8" standalone="yes"?>
<Relationships xmlns="http://schemas.openxmlformats.org/package/2006/relationships"><Relationship Id="rId1" Type="http://schemas.openxmlformats.org/officeDocument/2006/relationships/image" Target="../media/image92.emf"/></Relationships>
</file>

<file path=ppt/drawings/_rels/vmlDrawing87.vml.rels><?xml version="1.0" encoding="UTF-8" standalone="yes"?>
<Relationships xmlns="http://schemas.openxmlformats.org/package/2006/relationships"><Relationship Id="rId1" Type="http://schemas.openxmlformats.org/officeDocument/2006/relationships/image" Target="../media/image93.wmf"/></Relationships>
</file>

<file path=ppt/drawings/_rels/vmlDrawing88.vml.rels><?xml version="1.0" encoding="UTF-8" standalone="yes"?>
<Relationships xmlns="http://schemas.openxmlformats.org/package/2006/relationships"><Relationship Id="rId1" Type="http://schemas.openxmlformats.org/officeDocument/2006/relationships/image" Target="../media/image94.emf"/></Relationships>
</file>

<file path=ppt/drawings/_rels/vmlDrawing89.vml.rels><?xml version="1.0" encoding="UTF-8" standalone="yes"?>
<Relationships xmlns="http://schemas.openxmlformats.org/package/2006/relationships"><Relationship Id="rId1" Type="http://schemas.openxmlformats.org/officeDocument/2006/relationships/image" Target="../media/image95.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90.vml.rels><?xml version="1.0" encoding="UTF-8" standalone="yes"?>
<Relationships xmlns="http://schemas.openxmlformats.org/package/2006/relationships"><Relationship Id="rId1" Type="http://schemas.openxmlformats.org/officeDocument/2006/relationships/image" Target="../media/image96.emf"/></Relationships>
</file>

<file path=ppt/drawings/_rels/vmlDrawing91.vml.rels><?xml version="1.0" encoding="UTF-8" standalone="yes"?>
<Relationships xmlns="http://schemas.openxmlformats.org/package/2006/relationships"><Relationship Id="rId1" Type="http://schemas.openxmlformats.org/officeDocument/2006/relationships/image" Target="../media/image97.emf"/></Relationships>
</file>

<file path=ppt/drawings/_rels/vmlDrawing92.vml.rels><?xml version="1.0" encoding="UTF-8" standalone="yes"?>
<Relationships xmlns="http://schemas.openxmlformats.org/package/2006/relationships"><Relationship Id="rId1" Type="http://schemas.openxmlformats.org/officeDocument/2006/relationships/image" Target="../media/image98.wmf"/></Relationships>
</file>

<file path=ppt/drawings/_rels/vmlDrawing93.vml.rels><?xml version="1.0" encoding="UTF-8" standalone="yes"?>
<Relationships xmlns="http://schemas.openxmlformats.org/package/2006/relationships"><Relationship Id="rId1" Type="http://schemas.openxmlformats.org/officeDocument/2006/relationships/image" Target="../media/image99.emf"/></Relationships>
</file>

<file path=ppt/drawings/_rels/vmlDrawing94.vml.rels><?xml version="1.0" encoding="UTF-8" standalone="yes"?>
<Relationships xmlns="http://schemas.openxmlformats.org/package/2006/relationships"><Relationship Id="rId1" Type="http://schemas.openxmlformats.org/officeDocument/2006/relationships/image" Target="../media/image100.emf"/></Relationships>
</file>

<file path=ppt/drawings/_rels/vmlDrawing95.vml.rels><?xml version="1.0" encoding="UTF-8" standalone="yes"?>
<Relationships xmlns="http://schemas.openxmlformats.org/package/2006/relationships"><Relationship Id="rId1" Type="http://schemas.openxmlformats.org/officeDocument/2006/relationships/image" Target="../media/image101.emf"/></Relationships>
</file>

<file path=ppt/drawings/_rels/vmlDrawing96.vml.rels><?xml version="1.0" encoding="UTF-8" standalone="yes"?>
<Relationships xmlns="http://schemas.openxmlformats.org/package/2006/relationships"><Relationship Id="rId1" Type="http://schemas.openxmlformats.org/officeDocument/2006/relationships/image" Target="../media/image102.emf"/></Relationships>
</file>

<file path=ppt/drawings/_rels/vmlDrawing97.vml.rels><?xml version="1.0" encoding="UTF-8" standalone="yes"?>
<Relationships xmlns="http://schemas.openxmlformats.org/package/2006/relationships"><Relationship Id="rId1" Type="http://schemas.openxmlformats.org/officeDocument/2006/relationships/image" Target="../media/image103.emf"/></Relationships>
</file>

<file path=ppt/drawings/_rels/vmlDrawing98.vml.rels><?xml version="1.0" encoding="UTF-8" standalone="yes"?>
<Relationships xmlns="http://schemas.openxmlformats.org/package/2006/relationships"><Relationship Id="rId1" Type="http://schemas.openxmlformats.org/officeDocument/2006/relationships/image" Target="../media/image104.emf"/></Relationships>
</file>

<file path=ppt/drawings/_rels/vmlDrawing99.vml.rels><?xml version="1.0" encoding="UTF-8" standalone="yes"?>
<Relationships xmlns="http://schemas.openxmlformats.org/package/2006/relationships"><Relationship Id="rId1" Type="http://schemas.openxmlformats.org/officeDocument/2006/relationships/image" Target="../media/image10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3005138" cy="461963"/>
          </a:xfrm>
          <a:prstGeom prst="rect">
            <a:avLst/>
          </a:prstGeom>
          <a:noFill/>
          <a:ln w="9525">
            <a:noFill/>
            <a:miter lim="800000"/>
            <a:headEnd/>
            <a:tailEnd/>
          </a:ln>
          <a:effectLst/>
        </p:spPr>
        <p:txBody>
          <a:bodyPr vert="horz" wrap="square" lIns="92385" tIns="46193" rIns="92385" bIns="46193" numCol="1" anchor="t" anchorCtr="0" compatLnSpc="1">
            <a:prstTxWarp prst="textNoShape">
              <a:avLst/>
            </a:prstTxWarp>
          </a:bodyPr>
          <a:lstStyle>
            <a:lvl1pPr algn="l" defTabSz="923925">
              <a:spcAft>
                <a:spcPct val="0"/>
              </a:spcAft>
              <a:buClrTx/>
              <a:defRPr sz="1200" smtClean="0">
                <a:solidFill>
                  <a:schemeClr val="tx1"/>
                </a:solidFill>
                <a:ea typeface="+mn-ea"/>
                <a:cs typeface="Times New Roman" pitchFamily="18" charset="0"/>
              </a:defRPr>
            </a:lvl1pPr>
          </a:lstStyle>
          <a:p>
            <a:pPr>
              <a:defRPr/>
            </a:pPr>
            <a:endParaRPr lang="en-US"/>
          </a:p>
        </p:txBody>
      </p:sp>
      <p:sp>
        <p:nvSpPr>
          <p:cNvPr id="5123" name="Rectangle 3"/>
          <p:cNvSpPr>
            <a:spLocks noGrp="1" noChangeArrowheads="1"/>
          </p:cNvSpPr>
          <p:nvPr>
            <p:ph type="dt" sz="quarter" idx="1"/>
          </p:nvPr>
        </p:nvSpPr>
        <p:spPr bwMode="auto">
          <a:xfrm>
            <a:off x="3927475" y="0"/>
            <a:ext cx="3005138" cy="461963"/>
          </a:xfrm>
          <a:prstGeom prst="rect">
            <a:avLst/>
          </a:prstGeom>
          <a:noFill/>
          <a:ln w="9525">
            <a:noFill/>
            <a:miter lim="800000"/>
            <a:headEnd/>
            <a:tailEnd/>
          </a:ln>
          <a:effectLst/>
        </p:spPr>
        <p:txBody>
          <a:bodyPr vert="horz" wrap="square" lIns="92385" tIns="46193" rIns="92385" bIns="46193" numCol="1" anchor="t" anchorCtr="0" compatLnSpc="1">
            <a:prstTxWarp prst="textNoShape">
              <a:avLst/>
            </a:prstTxWarp>
          </a:bodyPr>
          <a:lstStyle>
            <a:lvl1pPr defTabSz="923925">
              <a:spcAft>
                <a:spcPct val="0"/>
              </a:spcAft>
              <a:buClrTx/>
              <a:defRPr sz="1200" smtClean="0">
                <a:solidFill>
                  <a:schemeClr val="tx1"/>
                </a:solidFill>
                <a:ea typeface="+mn-ea"/>
                <a:cs typeface="Times New Roman" pitchFamily="18" charset="0"/>
              </a:defRPr>
            </a:lvl1pPr>
          </a:lstStyle>
          <a:p>
            <a:pPr>
              <a:defRPr/>
            </a:pPr>
            <a:endParaRPr lang="en-US"/>
          </a:p>
        </p:txBody>
      </p:sp>
      <p:sp>
        <p:nvSpPr>
          <p:cNvPr id="5124" name="Rectangle 4"/>
          <p:cNvSpPr>
            <a:spLocks noGrp="1" noChangeArrowheads="1"/>
          </p:cNvSpPr>
          <p:nvPr>
            <p:ph type="ftr" sz="quarter" idx="2"/>
          </p:nvPr>
        </p:nvSpPr>
        <p:spPr bwMode="auto">
          <a:xfrm>
            <a:off x="0" y="8770938"/>
            <a:ext cx="3005138" cy="461962"/>
          </a:xfrm>
          <a:prstGeom prst="rect">
            <a:avLst/>
          </a:prstGeom>
          <a:noFill/>
          <a:ln w="9525">
            <a:noFill/>
            <a:miter lim="800000"/>
            <a:headEnd/>
            <a:tailEnd/>
          </a:ln>
          <a:effectLst/>
        </p:spPr>
        <p:txBody>
          <a:bodyPr vert="horz" wrap="square" lIns="92385" tIns="46193" rIns="92385" bIns="46193" numCol="1" anchor="b" anchorCtr="0" compatLnSpc="1">
            <a:prstTxWarp prst="textNoShape">
              <a:avLst/>
            </a:prstTxWarp>
          </a:bodyPr>
          <a:lstStyle>
            <a:lvl1pPr algn="l" defTabSz="923925">
              <a:spcAft>
                <a:spcPct val="0"/>
              </a:spcAft>
              <a:buClrTx/>
              <a:defRPr sz="1200" smtClean="0">
                <a:solidFill>
                  <a:schemeClr val="tx1"/>
                </a:solidFill>
                <a:ea typeface="+mn-ea"/>
                <a:cs typeface="Times New Roman" pitchFamily="18" charset="0"/>
              </a:defRPr>
            </a:lvl1pPr>
          </a:lstStyle>
          <a:p>
            <a:pPr>
              <a:defRPr/>
            </a:pPr>
            <a:endParaRPr lang="en-US"/>
          </a:p>
        </p:txBody>
      </p:sp>
      <p:sp>
        <p:nvSpPr>
          <p:cNvPr id="5125" name="Rectangle 5"/>
          <p:cNvSpPr>
            <a:spLocks noGrp="1" noChangeArrowheads="1"/>
          </p:cNvSpPr>
          <p:nvPr>
            <p:ph type="sldNum" sz="quarter" idx="3"/>
          </p:nvPr>
        </p:nvSpPr>
        <p:spPr bwMode="auto">
          <a:xfrm>
            <a:off x="3927475" y="8770938"/>
            <a:ext cx="3005138" cy="461962"/>
          </a:xfrm>
          <a:prstGeom prst="rect">
            <a:avLst/>
          </a:prstGeom>
          <a:noFill/>
          <a:ln w="9525">
            <a:noFill/>
            <a:miter lim="800000"/>
            <a:headEnd/>
            <a:tailEnd/>
          </a:ln>
          <a:effectLst/>
        </p:spPr>
        <p:txBody>
          <a:bodyPr vert="horz" wrap="square" lIns="92385" tIns="46193" rIns="92385" bIns="46193" numCol="1" anchor="b" anchorCtr="0" compatLnSpc="1">
            <a:prstTxWarp prst="textNoShape">
              <a:avLst/>
            </a:prstTxWarp>
          </a:bodyPr>
          <a:lstStyle>
            <a:lvl1pPr defTabSz="923925">
              <a:spcAft>
                <a:spcPct val="0"/>
              </a:spcAft>
              <a:buClrTx/>
              <a:defRPr sz="1200">
                <a:solidFill>
                  <a:schemeClr val="tx1"/>
                </a:solidFill>
              </a:defRPr>
            </a:lvl1pPr>
          </a:lstStyle>
          <a:p>
            <a:fld id="{0086D4F3-9058-D64E-8E8C-85D20B975BE3}" type="slidenum">
              <a:rPr lang="en-US"/>
              <a:pPr/>
              <a:t>‹#›</a:t>
            </a:fld>
            <a:endParaRPr lang="en-US"/>
          </a:p>
        </p:txBody>
      </p:sp>
    </p:spTree>
    <p:extLst>
      <p:ext uri="{BB962C8B-B14F-4D97-AF65-F5344CB8AC3E}">
        <p14:creationId xmlns="" xmlns:p14="http://schemas.microsoft.com/office/powerpoint/2010/main" val="748152669"/>
      </p:ext>
    </p:extLst>
  </p:cSld>
  <p:clrMap bg1="lt1" tx1="dk1" bg2="lt2" tx2="dk2" accent1="accent1" accent2="accent2" accent3="accent3" accent4="accent4" accent5="accent5" accent6="accent6" hlink="hlink" folHlink="folHlink"/>
</p:handoutMaster>
</file>

<file path=ppt/media/image1.png>
</file>

<file path=ppt/media/image108.wmf>
</file>

<file path=ppt/media/image110.wmf>
</file>

<file path=ppt/media/image123.wmf>
</file>

<file path=ppt/media/image2.png>
</file>

<file path=ppt/media/image27.png>
</file>

<file path=ppt/media/image34.png>
</file>

<file path=ppt/media/image35.png>
</file>

<file path=ppt/media/image81.png>
</file>

<file path=ppt/media/image93.wmf>
</file>

<file path=ppt/media/image98.wmf>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3005138" cy="461963"/>
          </a:xfrm>
          <a:prstGeom prst="rect">
            <a:avLst/>
          </a:prstGeom>
          <a:noFill/>
          <a:ln w="9525">
            <a:noFill/>
            <a:miter lim="800000"/>
            <a:headEnd/>
            <a:tailEnd/>
          </a:ln>
          <a:effectLst/>
        </p:spPr>
        <p:txBody>
          <a:bodyPr vert="horz" wrap="square" lIns="92385" tIns="46193" rIns="92385" bIns="46193" numCol="1" anchor="t" anchorCtr="0" compatLnSpc="1">
            <a:prstTxWarp prst="textNoShape">
              <a:avLst/>
            </a:prstTxWarp>
          </a:bodyPr>
          <a:lstStyle>
            <a:lvl1pPr algn="l" defTabSz="923925">
              <a:spcAft>
                <a:spcPct val="0"/>
              </a:spcAft>
              <a:buClrTx/>
              <a:defRPr sz="1200" smtClean="0">
                <a:solidFill>
                  <a:schemeClr val="tx1"/>
                </a:solidFill>
                <a:ea typeface="+mn-ea"/>
                <a:cs typeface="Times New Roman" pitchFamily="18" charset="0"/>
              </a:defRPr>
            </a:lvl1pPr>
          </a:lstStyle>
          <a:p>
            <a:pPr>
              <a:defRPr/>
            </a:pPr>
            <a:endParaRPr lang="en-US"/>
          </a:p>
        </p:txBody>
      </p:sp>
      <p:sp>
        <p:nvSpPr>
          <p:cNvPr id="7171" name="Rectangle 3"/>
          <p:cNvSpPr>
            <a:spLocks noGrp="1" noChangeArrowheads="1"/>
          </p:cNvSpPr>
          <p:nvPr>
            <p:ph type="dt" idx="1"/>
          </p:nvPr>
        </p:nvSpPr>
        <p:spPr bwMode="auto">
          <a:xfrm>
            <a:off x="3927475" y="0"/>
            <a:ext cx="3005138" cy="461963"/>
          </a:xfrm>
          <a:prstGeom prst="rect">
            <a:avLst/>
          </a:prstGeom>
          <a:noFill/>
          <a:ln w="9525">
            <a:noFill/>
            <a:miter lim="800000"/>
            <a:headEnd/>
            <a:tailEnd/>
          </a:ln>
          <a:effectLst/>
        </p:spPr>
        <p:txBody>
          <a:bodyPr vert="horz" wrap="square" lIns="92385" tIns="46193" rIns="92385" bIns="46193" numCol="1" anchor="t" anchorCtr="0" compatLnSpc="1">
            <a:prstTxWarp prst="textNoShape">
              <a:avLst/>
            </a:prstTxWarp>
          </a:bodyPr>
          <a:lstStyle>
            <a:lvl1pPr defTabSz="923925">
              <a:spcAft>
                <a:spcPct val="0"/>
              </a:spcAft>
              <a:buClrTx/>
              <a:defRPr sz="1200" smtClean="0">
                <a:solidFill>
                  <a:schemeClr val="tx1"/>
                </a:solidFill>
                <a:ea typeface="+mn-ea"/>
                <a:cs typeface="Times New Roman" pitchFamily="18" charset="0"/>
              </a:defRPr>
            </a:lvl1pPr>
          </a:lstStyle>
          <a:p>
            <a:pPr>
              <a:defRPr/>
            </a:pPr>
            <a:endParaRPr lang="en-US"/>
          </a:p>
        </p:txBody>
      </p:sp>
      <p:sp>
        <p:nvSpPr>
          <p:cNvPr id="105476" name="Rectangle 4"/>
          <p:cNvSpPr>
            <a:spLocks noGrp="1" noRot="1" noChangeAspect="1" noChangeArrowheads="1" noTextEdit="1"/>
          </p:cNvSpPr>
          <p:nvPr>
            <p:ph type="sldImg" idx="2"/>
          </p:nvPr>
        </p:nvSpPr>
        <p:spPr bwMode="auto">
          <a:xfrm>
            <a:off x="1158875" y="692150"/>
            <a:ext cx="4616450" cy="3462338"/>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173" name="Rectangle 5"/>
          <p:cNvSpPr>
            <a:spLocks noGrp="1" noChangeArrowheads="1"/>
          </p:cNvSpPr>
          <p:nvPr>
            <p:ph type="body" sz="quarter" idx="3"/>
          </p:nvPr>
        </p:nvSpPr>
        <p:spPr bwMode="auto">
          <a:xfrm>
            <a:off x="693738" y="4386263"/>
            <a:ext cx="5546725" cy="4156075"/>
          </a:xfrm>
          <a:prstGeom prst="rect">
            <a:avLst/>
          </a:prstGeom>
          <a:noFill/>
          <a:ln w="9525">
            <a:noFill/>
            <a:miter lim="800000"/>
            <a:headEnd/>
            <a:tailEnd/>
          </a:ln>
          <a:effectLst/>
        </p:spPr>
        <p:txBody>
          <a:bodyPr vert="horz" wrap="square" lIns="92385" tIns="46193" rIns="92385" bIns="46193"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7174" name="Rectangle 6"/>
          <p:cNvSpPr>
            <a:spLocks noGrp="1" noChangeArrowheads="1"/>
          </p:cNvSpPr>
          <p:nvPr>
            <p:ph type="ftr" sz="quarter" idx="4"/>
          </p:nvPr>
        </p:nvSpPr>
        <p:spPr bwMode="auto">
          <a:xfrm>
            <a:off x="0" y="8770938"/>
            <a:ext cx="3005138" cy="461962"/>
          </a:xfrm>
          <a:prstGeom prst="rect">
            <a:avLst/>
          </a:prstGeom>
          <a:noFill/>
          <a:ln w="9525">
            <a:noFill/>
            <a:miter lim="800000"/>
            <a:headEnd/>
            <a:tailEnd/>
          </a:ln>
          <a:effectLst/>
        </p:spPr>
        <p:txBody>
          <a:bodyPr vert="horz" wrap="square" lIns="92385" tIns="46193" rIns="92385" bIns="46193" numCol="1" anchor="b" anchorCtr="0" compatLnSpc="1">
            <a:prstTxWarp prst="textNoShape">
              <a:avLst/>
            </a:prstTxWarp>
          </a:bodyPr>
          <a:lstStyle>
            <a:lvl1pPr algn="l" defTabSz="923925">
              <a:spcAft>
                <a:spcPct val="0"/>
              </a:spcAft>
              <a:buClrTx/>
              <a:defRPr sz="1200" smtClean="0">
                <a:solidFill>
                  <a:schemeClr val="tx1"/>
                </a:solidFill>
                <a:ea typeface="+mn-ea"/>
                <a:cs typeface="Times New Roman" pitchFamily="18" charset="0"/>
              </a:defRPr>
            </a:lvl1pPr>
          </a:lstStyle>
          <a:p>
            <a:pPr>
              <a:defRPr/>
            </a:pPr>
            <a:endParaRPr lang="en-US"/>
          </a:p>
        </p:txBody>
      </p:sp>
      <p:sp>
        <p:nvSpPr>
          <p:cNvPr id="7175" name="Rectangle 7"/>
          <p:cNvSpPr>
            <a:spLocks noGrp="1" noChangeArrowheads="1"/>
          </p:cNvSpPr>
          <p:nvPr>
            <p:ph type="sldNum" sz="quarter" idx="5"/>
          </p:nvPr>
        </p:nvSpPr>
        <p:spPr bwMode="auto">
          <a:xfrm>
            <a:off x="3927475" y="8770938"/>
            <a:ext cx="3005138" cy="461962"/>
          </a:xfrm>
          <a:prstGeom prst="rect">
            <a:avLst/>
          </a:prstGeom>
          <a:noFill/>
          <a:ln w="9525">
            <a:noFill/>
            <a:miter lim="800000"/>
            <a:headEnd/>
            <a:tailEnd/>
          </a:ln>
          <a:effectLst/>
        </p:spPr>
        <p:txBody>
          <a:bodyPr vert="horz" wrap="square" lIns="92385" tIns="46193" rIns="92385" bIns="46193" numCol="1" anchor="b" anchorCtr="0" compatLnSpc="1">
            <a:prstTxWarp prst="textNoShape">
              <a:avLst/>
            </a:prstTxWarp>
          </a:bodyPr>
          <a:lstStyle>
            <a:lvl1pPr defTabSz="923925">
              <a:spcAft>
                <a:spcPct val="0"/>
              </a:spcAft>
              <a:buClrTx/>
              <a:defRPr sz="1200">
                <a:solidFill>
                  <a:schemeClr val="tx1"/>
                </a:solidFill>
              </a:defRPr>
            </a:lvl1pPr>
          </a:lstStyle>
          <a:p>
            <a:fld id="{FC7F444B-4200-874E-AFDC-0107874B0B96}" type="slidenum">
              <a:rPr lang="en-US"/>
              <a:pPr/>
              <a:t>‹#›</a:t>
            </a:fld>
            <a:endParaRPr lang="en-US"/>
          </a:p>
        </p:txBody>
      </p:sp>
    </p:spTree>
    <p:extLst>
      <p:ext uri="{BB962C8B-B14F-4D97-AF65-F5344CB8AC3E}">
        <p14:creationId xmlns="" xmlns:p14="http://schemas.microsoft.com/office/powerpoint/2010/main" val="325937294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ＭＳ Ｐゴシック" charset="0"/>
        <a:cs typeface="+mn-cs"/>
      </a:defRPr>
    </a:lvl1pPr>
    <a:lvl2pPr marL="457200" algn="l" rtl="0" eaLnBrk="0" fontAlgn="base" hangingPunct="0">
      <a:spcBef>
        <a:spcPct val="30000"/>
      </a:spcBef>
      <a:spcAft>
        <a:spcPct val="0"/>
      </a:spcAft>
      <a:defRPr sz="1200" kern="1200">
        <a:solidFill>
          <a:schemeClr val="tx1"/>
        </a:solidFill>
        <a:latin typeface="Arial"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Arial"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Arial"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Arial"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2" Type="http://schemas.openxmlformats.org/officeDocument/2006/relationships/slide" Target="../slides/slide127.xml"/><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2" Type="http://schemas.openxmlformats.org/officeDocument/2006/relationships/slide" Target="../slides/slide128.xml"/><Relationship Id="rId1" Type="http://schemas.openxmlformats.org/officeDocument/2006/relationships/notesMaster" Target="../notesMasters/notesMaster1.xml"/></Relationships>
</file>

<file path=ppt/notesSlides/_rels/notesSlide129.xml.rels><?xml version="1.0" encoding="UTF-8" standalone="yes"?>
<Relationships xmlns="http://schemas.openxmlformats.org/package/2006/relationships"><Relationship Id="rId2" Type="http://schemas.openxmlformats.org/officeDocument/2006/relationships/slide" Target="../slides/slide1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0.xml.rels><?xml version="1.0" encoding="UTF-8" standalone="yes"?>
<Relationships xmlns="http://schemas.openxmlformats.org/package/2006/relationships"><Relationship Id="rId2" Type="http://schemas.openxmlformats.org/officeDocument/2006/relationships/slide" Target="../slides/slide130.xml"/><Relationship Id="rId1" Type="http://schemas.openxmlformats.org/officeDocument/2006/relationships/notesMaster" Target="../notesMasters/notesMaster1.xml"/></Relationships>
</file>

<file path=ppt/notesSlides/_rels/notesSlide131.xml.rels><?xml version="1.0" encoding="UTF-8" standalone="yes"?>
<Relationships xmlns="http://schemas.openxmlformats.org/package/2006/relationships"><Relationship Id="rId2" Type="http://schemas.openxmlformats.org/officeDocument/2006/relationships/slide" Target="../slides/slide131.xml"/><Relationship Id="rId1" Type="http://schemas.openxmlformats.org/officeDocument/2006/relationships/notesMaster" Target="../notesMasters/notesMaster1.xml"/></Relationships>
</file>

<file path=ppt/notesSlides/_rels/notesSlide132.xml.rels><?xml version="1.0" encoding="UTF-8" standalone="yes"?>
<Relationships xmlns="http://schemas.openxmlformats.org/package/2006/relationships"><Relationship Id="rId2" Type="http://schemas.openxmlformats.org/officeDocument/2006/relationships/slide" Target="../slides/slide132.xml"/><Relationship Id="rId1" Type="http://schemas.openxmlformats.org/officeDocument/2006/relationships/notesMaster" Target="../notesMasters/notesMaster1.xml"/></Relationships>
</file>

<file path=ppt/notesSlides/_rels/notesSlide133.xml.rels><?xml version="1.0" encoding="UTF-8" standalone="yes"?>
<Relationships xmlns="http://schemas.openxmlformats.org/package/2006/relationships"><Relationship Id="rId2" Type="http://schemas.openxmlformats.org/officeDocument/2006/relationships/slide" Target="../slides/slide133.xml"/><Relationship Id="rId1" Type="http://schemas.openxmlformats.org/officeDocument/2006/relationships/notesMaster" Target="../notesMasters/notesMaster1.xml"/></Relationships>
</file>

<file path=ppt/notesSlides/_rels/notesSlide134.xml.rels><?xml version="1.0" encoding="UTF-8" standalone="yes"?>
<Relationships xmlns="http://schemas.openxmlformats.org/package/2006/relationships"><Relationship Id="rId2" Type="http://schemas.openxmlformats.org/officeDocument/2006/relationships/slide" Target="../slides/slide134.xml"/><Relationship Id="rId1" Type="http://schemas.openxmlformats.org/officeDocument/2006/relationships/notesMaster" Target="../notesMasters/notesMaster1.xml"/></Relationships>
</file>

<file path=ppt/notesSlides/_rels/notesSlide135.xml.rels><?xml version="1.0" encoding="UTF-8" standalone="yes"?>
<Relationships xmlns="http://schemas.openxmlformats.org/package/2006/relationships"><Relationship Id="rId2" Type="http://schemas.openxmlformats.org/officeDocument/2006/relationships/slide" Target="../slides/slide135.xml"/><Relationship Id="rId1" Type="http://schemas.openxmlformats.org/officeDocument/2006/relationships/notesMaster" Target="../notesMasters/notesMaster1.xml"/></Relationships>
</file>

<file path=ppt/notesSlides/_rels/notesSlide136.xml.rels><?xml version="1.0" encoding="UTF-8" standalone="yes"?>
<Relationships xmlns="http://schemas.openxmlformats.org/package/2006/relationships"><Relationship Id="rId2" Type="http://schemas.openxmlformats.org/officeDocument/2006/relationships/slide" Target="../slides/slide136.xml"/><Relationship Id="rId1" Type="http://schemas.openxmlformats.org/officeDocument/2006/relationships/notesMaster" Target="../notesMasters/notesMaster1.xml"/></Relationships>
</file>

<file path=ppt/notesSlides/_rels/notesSlide137.xml.rels><?xml version="1.0" encoding="UTF-8" standalone="yes"?>
<Relationships xmlns="http://schemas.openxmlformats.org/package/2006/relationships"><Relationship Id="rId2" Type="http://schemas.openxmlformats.org/officeDocument/2006/relationships/slide" Target="../slides/slide137.xml"/><Relationship Id="rId1" Type="http://schemas.openxmlformats.org/officeDocument/2006/relationships/notesMaster" Target="../notesMasters/notesMaster1.xml"/></Relationships>
</file>

<file path=ppt/notesSlides/_rels/notesSlide138.xml.rels><?xml version="1.0" encoding="UTF-8" standalone="yes"?>
<Relationships xmlns="http://schemas.openxmlformats.org/package/2006/relationships"><Relationship Id="rId2" Type="http://schemas.openxmlformats.org/officeDocument/2006/relationships/slide" Target="../slides/slide138.xml"/><Relationship Id="rId1" Type="http://schemas.openxmlformats.org/officeDocument/2006/relationships/notesMaster" Target="../notesMasters/notesMaster1.xml"/></Relationships>
</file>

<file path=ppt/notesSlides/_rels/notesSlide139.xml.rels><?xml version="1.0" encoding="UTF-8" standalone="yes"?>
<Relationships xmlns="http://schemas.openxmlformats.org/package/2006/relationships"><Relationship Id="rId2" Type="http://schemas.openxmlformats.org/officeDocument/2006/relationships/slide" Target="../slides/slide1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0.xml.rels><?xml version="1.0" encoding="UTF-8" standalone="yes"?>
<Relationships xmlns="http://schemas.openxmlformats.org/package/2006/relationships"><Relationship Id="rId2" Type="http://schemas.openxmlformats.org/officeDocument/2006/relationships/slide" Target="../slides/slide140.xml"/><Relationship Id="rId1" Type="http://schemas.openxmlformats.org/officeDocument/2006/relationships/notesMaster" Target="../notesMasters/notesMaster1.xml"/></Relationships>
</file>

<file path=ppt/notesSlides/_rels/notesSlide141.xml.rels><?xml version="1.0" encoding="UTF-8" standalone="yes"?>
<Relationships xmlns="http://schemas.openxmlformats.org/package/2006/relationships"><Relationship Id="rId2" Type="http://schemas.openxmlformats.org/officeDocument/2006/relationships/slide" Target="../slides/slide141.xml"/><Relationship Id="rId1" Type="http://schemas.openxmlformats.org/officeDocument/2006/relationships/notesMaster" Target="../notesMasters/notesMaster1.xml"/></Relationships>
</file>

<file path=ppt/notesSlides/_rels/notesSlide142.xml.rels><?xml version="1.0" encoding="UTF-8" standalone="yes"?>
<Relationships xmlns="http://schemas.openxmlformats.org/package/2006/relationships"><Relationship Id="rId2" Type="http://schemas.openxmlformats.org/officeDocument/2006/relationships/slide" Target="../slides/slide142.xml"/><Relationship Id="rId1" Type="http://schemas.openxmlformats.org/officeDocument/2006/relationships/notesMaster" Target="../notesMasters/notesMaster1.xml"/></Relationships>
</file>

<file path=ppt/notesSlides/_rels/notesSlide143.xml.rels><?xml version="1.0" encoding="UTF-8" standalone="yes"?>
<Relationships xmlns="http://schemas.openxmlformats.org/package/2006/relationships"><Relationship Id="rId2" Type="http://schemas.openxmlformats.org/officeDocument/2006/relationships/slide" Target="../slides/slide143.xml"/><Relationship Id="rId1" Type="http://schemas.openxmlformats.org/officeDocument/2006/relationships/notesMaster" Target="../notesMasters/notesMaster1.xml"/></Relationships>
</file>

<file path=ppt/notesSlides/_rels/notesSlide144.xml.rels><?xml version="1.0" encoding="UTF-8" standalone="yes"?>
<Relationships xmlns="http://schemas.openxmlformats.org/package/2006/relationships"><Relationship Id="rId2" Type="http://schemas.openxmlformats.org/officeDocument/2006/relationships/slide" Target="../slides/slide144.xml"/><Relationship Id="rId1" Type="http://schemas.openxmlformats.org/officeDocument/2006/relationships/notesMaster" Target="../notesMasters/notesMaster1.xml"/></Relationships>
</file>

<file path=ppt/notesSlides/_rels/notesSlide145.xml.rels><?xml version="1.0" encoding="UTF-8" standalone="yes"?>
<Relationships xmlns="http://schemas.openxmlformats.org/package/2006/relationships"><Relationship Id="rId2" Type="http://schemas.openxmlformats.org/officeDocument/2006/relationships/slide" Target="../slides/slide145.xml"/><Relationship Id="rId1" Type="http://schemas.openxmlformats.org/officeDocument/2006/relationships/notesMaster" Target="../notesMasters/notesMaster1.xml"/></Relationships>
</file>

<file path=ppt/notesSlides/_rels/notesSlide146.xml.rels><?xml version="1.0" encoding="UTF-8" standalone="yes"?>
<Relationships xmlns="http://schemas.openxmlformats.org/package/2006/relationships"><Relationship Id="rId2" Type="http://schemas.openxmlformats.org/officeDocument/2006/relationships/slide" Target="../slides/slide146.xml"/><Relationship Id="rId1" Type="http://schemas.openxmlformats.org/officeDocument/2006/relationships/notesMaster" Target="../notesMasters/notesMaster1.xml"/></Relationships>
</file>

<file path=ppt/notesSlides/_rels/notesSlide147.xml.rels><?xml version="1.0" encoding="UTF-8" standalone="yes"?>
<Relationships xmlns="http://schemas.openxmlformats.org/package/2006/relationships"><Relationship Id="rId2" Type="http://schemas.openxmlformats.org/officeDocument/2006/relationships/slide" Target="../slides/slide147.xml"/><Relationship Id="rId1" Type="http://schemas.openxmlformats.org/officeDocument/2006/relationships/notesMaster" Target="../notesMasters/notesMaster1.xml"/></Relationships>
</file>

<file path=ppt/notesSlides/_rels/notesSlide148.xml.rels><?xml version="1.0" encoding="UTF-8" standalone="yes"?>
<Relationships xmlns="http://schemas.openxmlformats.org/package/2006/relationships"><Relationship Id="rId2" Type="http://schemas.openxmlformats.org/officeDocument/2006/relationships/slide" Target="../slides/slide148.xml"/><Relationship Id="rId1" Type="http://schemas.openxmlformats.org/officeDocument/2006/relationships/notesMaster" Target="../notesMasters/notesMaster1.xml"/></Relationships>
</file>

<file path=ppt/notesSlides/_rels/notesSlide149.xml.rels><?xml version="1.0" encoding="UTF-8" standalone="yes"?>
<Relationships xmlns="http://schemas.openxmlformats.org/package/2006/relationships"><Relationship Id="rId2" Type="http://schemas.openxmlformats.org/officeDocument/2006/relationships/slide" Target="../slides/slide14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0.xml.rels><?xml version="1.0" encoding="UTF-8" standalone="yes"?>
<Relationships xmlns="http://schemas.openxmlformats.org/package/2006/relationships"><Relationship Id="rId2" Type="http://schemas.openxmlformats.org/officeDocument/2006/relationships/slide" Target="../slides/slide150.xml"/><Relationship Id="rId1" Type="http://schemas.openxmlformats.org/officeDocument/2006/relationships/notesMaster" Target="../notesMasters/notesMaster1.xml"/></Relationships>
</file>

<file path=ppt/notesSlides/_rels/notesSlide151.xml.rels><?xml version="1.0" encoding="UTF-8" standalone="yes"?>
<Relationships xmlns="http://schemas.openxmlformats.org/package/2006/relationships"><Relationship Id="rId2" Type="http://schemas.openxmlformats.org/officeDocument/2006/relationships/slide" Target="../slides/slide151.xml"/><Relationship Id="rId1" Type="http://schemas.openxmlformats.org/officeDocument/2006/relationships/notesMaster" Target="../notesMasters/notesMaster1.xml"/></Relationships>
</file>

<file path=ppt/notesSlides/_rels/notesSlide152.xml.rels><?xml version="1.0" encoding="UTF-8" standalone="yes"?>
<Relationships xmlns="http://schemas.openxmlformats.org/package/2006/relationships"><Relationship Id="rId2" Type="http://schemas.openxmlformats.org/officeDocument/2006/relationships/slide" Target="../slides/slide152.xml"/><Relationship Id="rId1" Type="http://schemas.openxmlformats.org/officeDocument/2006/relationships/notesMaster" Target="../notesMasters/notesMaster1.xml"/></Relationships>
</file>

<file path=ppt/notesSlides/_rels/notesSlide153.xml.rels><?xml version="1.0" encoding="UTF-8" standalone="yes"?>
<Relationships xmlns="http://schemas.openxmlformats.org/package/2006/relationships"><Relationship Id="rId2" Type="http://schemas.openxmlformats.org/officeDocument/2006/relationships/slide" Target="../slides/slide153.xml"/><Relationship Id="rId1" Type="http://schemas.openxmlformats.org/officeDocument/2006/relationships/notesMaster" Target="../notesMasters/notesMaster1.xml"/></Relationships>
</file>

<file path=ppt/notesSlides/_rels/notesSlide154.xml.rels><?xml version="1.0" encoding="UTF-8" standalone="yes"?>
<Relationships xmlns="http://schemas.openxmlformats.org/package/2006/relationships"><Relationship Id="rId2" Type="http://schemas.openxmlformats.org/officeDocument/2006/relationships/slide" Target="../slides/slide154.xml"/><Relationship Id="rId1" Type="http://schemas.openxmlformats.org/officeDocument/2006/relationships/notesMaster" Target="../notesMasters/notesMaster1.xml"/></Relationships>
</file>

<file path=ppt/notesSlides/_rels/notesSlide155.xml.rels><?xml version="1.0" encoding="UTF-8" standalone="yes"?>
<Relationships xmlns="http://schemas.openxmlformats.org/package/2006/relationships"><Relationship Id="rId2" Type="http://schemas.openxmlformats.org/officeDocument/2006/relationships/slide" Target="../slides/slide155.xml"/><Relationship Id="rId1" Type="http://schemas.openxmlformats.org/officeDocument/2006/relationships/notesMaster" Target="../notesMasters/notesMaster1.xml"/></Relationships>
</file>

<file path=ppt/notesSlides/_rels/notesSlide156.xml.rels><?xml version="1.0" encoding="UTF-8" standalone="yes"?>
<Relationships xmlns="http://schemas.openxmlformats.org/package/2006/relationships"><Relationship Id="rId2" Type="http://schemas.openxmlformats.org/officeDocument/2006/relationships/slide" Target="../slides/slide156.xml"/><Relationship Id="rId1" Type="http://schemas.openxmlformats.org/officeDocument/2006/relationships/notesMaster" Target="../notesMasters/notesMaster1.xml"/></Relationships>
</file>

<file path=ppt/notesSlides/_rels/notesSlide157.xml.rels><?xml version="1.0" encoding="UTF-8" standalone="yes"?>
<Relationships xmlns="http://schemas.openxmlformats.org/package/2006/relationships"><Relationship Id="rId2" Type="http://schemas.openxmlformats.org/officeDocument/2006/relationships/slide" Target="../slides/slide157.xml"/><Relationship Id="rId1" Type="http://schemas.openxmlformats.org/officeDocument/2006/relationships/notesMaster" Target="../notesMasters/notesMaster1.xml"/></Relationships>
</file>

<file path=ppt/notesSlides/_rels/notesSlide158.xml.rels><?xml version="1.0" encoding="UTF-8" standalone="yes"?>
<Relationships xmlns="http://schemas.openxmlformats.org/package/2006/relationships"><Relationship Id="rId2" Type="http://schemas.openxmlformats.org/officeDocument/2006/relationships/slide" Target="../slides/slide158.xml"/><Relationship Id="rId1" Type="http://schemas.openxmlformats.org/officeDocument/2006/relationships/notesMaster" Target="../notesMasters/notesMaster1.xml"/></Relationships>
</file>

<file path=ppt/notesSlides/_rels/notesSlide159.xml.rels><?xml version="1.0" encoding="UTF-8" standalone="yes"?>
<Relationships xmlns="http://schemas.openxmlformats.org/package/2006/relationships"><Relationship Id="rId2" Type="http://schemas.openxmlformats.org/officeDocument/2006/relationships/slide" Target="../slides/slide15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0.xml.rels><?xml version="1.0" encoding="UTF-8" standalone="yes"?>
<Relationships xmlns="http://schemas.openxmlformats.org/package/2006/relationships"><Relationship Id="rId2" Type="http://schemas.openxmlformats.org/officeDocument/2006/relationships/slide" Target="../slides/slide160.xml"/><Relationship Id="rId1" Type="http://schemas.openxmlformats.org/officeDocument/2006/relationships/notesMaster" Target="../notesMasters/notesMaster1.xml"/></Relationships>
</file>

<file path=ppt/notesSlides/_rels/notesSlide161.xml.rels><?xml version="1.0" encoding="UTF-8" standalone="yes"?>
<Relationships xmlns="http://schemas.openxmlformats.org/package/2006/relationships"><Relationship Id="rId2" Type="http://schemas.openxmlformats.org/officeDocument/2006/relationships/slide" Target="../slides/slide161.xml"/><Relationship Id="rId1" Type="http://schemas.openxmlformats.org/officeDocument/2006/relationships/notesMaster" Target="../notesMasters/notesMaster1.xml"/></Relationships>
</file>

<file path=ppt/notesSlides/_rels/notesSlide162.xml.rels><?xml version="1.0" encoding="UTF-8" standalone="yes"?>
<Relationships xmlns="http://schemas.openxmlformats.org/package/2006/relationships"><Relationship Id="rId2" Type="http://schemas.openxmlformats.org/officeDocument/2006/relationships/slide" Target="../slides/slide162.xml"/><Relationship Id="rId1" Type="http://schemas.openxmlformats.org/officeDocument/2006/relationships/notesMaster" Target="../notesMasters/notesMaster1.xml"/></Relationships>
</file>

<file path=ppt/notesSlides/_rels/notesSlide163.xml.rels><?xml version="1.0" encoding="UTF-8" standalone="yes"?>
<Relationships xmlns="http://schemas.openxmlformats.org/package/2006/relationships"><Relationship Id="rId2" Type="http://schemas.openxmlformats.org/officeDocument/2006/relationships/slide" Target="../slides/slide163.xml"/><Relationship Id="rId1" Type="http://schemas.openxmlformats.org/officeDocument/2006/relationships/notesMaster" Target="../notesMasters/notesMaster1.xml"/></Relationships>
</file>

<file path=ppt/notesSlides/_rels/notesSlide164.xml.rels><?xml version="1.0" encoding="UTF-8" standalone="yes"?>
<Relationships xmlns="http://schemas.openxmlformats.org/package/2006/relationships"><Relationship Id="rId2" Type="http://schemas.openxmlformats.org/officeDocument/2006/relationships/slide" Target="../slides/slide164.xml"/><Relationship Id="rId1" Type="http://schemas.openxmlformats.org/officeDocument/2006/relationships/notesMaster" Target="../notesMasters/notesMaster1.xml"/></Relationships>
</file>

<file path=ppt/notesSlides/_rels/notesSlide165.xml.rels><?xml version="1.0" encoding="UTF-8" standalone="yes"?>
<Relationships xmlns="http://schemas.openxmlformats.org/package/2006/relationships"><Relationship Id="rId2" Type="http://schemas.openxmlformats.org/officeDocument/2006/relationships/slide" Target="../slides/slide165.xml"/><Relationship Id="rId1" Type="http://schemas.openxmlformats.org/officeDocument/2006/relationships/notesMaster" Target="../notesMasters/notesMaster1.xml"/></Relationships>
</file>

<file path=ppt/notesSlides/_rels/notesSlide166.xml.rels><?xml version="1.0" encoding="UTF-8" standalone="yes"?>
<Relationships xmlns="http://schemas.openxmlformats.org/package/2006/relationships"><Relationship Id="rId2" Type="http://schemas.openxmlformats.org/officeDocument/2006/relationships/slide" Target="../slides/slide166.xml"/><Relationship Id="rId1" Type="http://schemas.openxmlformats.org/officeDocument/2006/relationships/notesMaster" Target="../notesMasters/notesMaster1.xml"/></Relationships>
</file>

<file path=ppt/notesSlides/_rels/notesSlide167.xml.rels><?xml version="1.0" encoding="UTF-8" standalone="yes"?>
<Relationships xmlns="http://schemas.openxmlformats.org/package/2006/relationships"><Relationship Id="rId2" Type="http://schemas.openxmlformats.org/officeDocument/2006/relationships/slide" Target="../slides/slide167.xml"/><Relationship Id="rId1" Type="http://schemas.openxmlformats.org/officeDocument/2006/relationships/notesMaster" Target="../notesMasters/notesMaster1.xml"/></Relationships>
</file>

<file path=ppt/notesSlides/_rels/notesSlide168.xml.rels><?xml version="1.0" encoding="UTF-8" standalone="yes"?>
<Relationships xmlns="http://schemas.openxmlformats.org/package/2006/relationships"><Relationship Id="rId2" Type="http://schemas.openxmlformats.org/officeDocument/2006/relationships/slide" Target="../slides/slide168.xml"/><Relationship Id="rId1" Type="http://schemas.openxmlformats.org/officeDocument/2006/relationships/notesMaster" Target="../notesMasters/notesMaster1.xml"/></Relationships>
</file>

<file path=ppt/notesSlides/_rels/notesSlide169.xml.rels><?xml version="1.0" encoding="UTF-8" standalone="yes"?>
<Relationships xmlns="http://schemas.openxmlformats.org/package/2006/relationships"><Relationship Id="rId2" Type="http://schemas.openxmlformats.org/officeDocument/2006/relationships/slide" Target="../slides/slide16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0.xml.rels><?xml version="1.0" encoding="UTF-8" standalone="yes"?>
<Relationships xmlns="http://schemas.openxmlformats.org/package/2006/relationships"><Relationship Id="rId2" Type="http://schemas.openxmlformats.org/officeDocument/2006/relationships/slide" Target="../slides/slide170.xml"/><Relationship Id="rId1" Type="http://schemas.openxmlformats.org/officeDocument/2006/relationships/notesMaster" Target="../notesMasters/notesMaster1.xml"/></Relationships>
</file>

<file path=ppt/notesSlides/_rels/notesSlide171.xml.rels><?xml version="1.0" encoding="UTF-8" standalone="yes"?>
<Relationships xmlns="http://schemas.openxmlformats.org/package/2006/relationships"><Relationship Id="rId2" Type="http://schemas.openxmlformats.org/officeDocument/2006/relationships/slide" Target="../slides/slide171.xml"/><Relationship Id="rId1" Type="http://schemas.openxmlformats.org/officeDocument/2006/relationships/notesMaster" Target="../notesMasters/notesMaster1.xml"/></Relationships>
</file>

<file path=ppt/notesSlides/_rels/notesSlide172.xml.rels><?xml version="1.0" encoding="UTF-8" standalone="yes"?>
<Relationships xmlns="http://schemas.openxmlformats.org/package/2006/relationships"><Relationship Id="rId2" Type="http://schemas.openxmlformats.org/officeDocument/2006/relationships/slide" Target="../slides/slide172.xml"/><Relationship Id="rId1" Type="http://schemas.openxmlformats.org/officeDocument/2006/relationships/notesMaster" Target="../notesMasters/notesMaster1.xml"/></Relationships>
</file>

<file path=ppt/notesSlides/_rels/notesSlide173.xml.rels><?xml version="1.0" encoding="UTF-8" standalone="yes"?>
<Relationships xmlns="http://schemas.openxmlformats.org/package/2006/relationships"><Relationship Id="rId2" Type="http://schemas.openxmlformats.org/officeDocument/2006/relationships/slide" Target="../slides/slide173.xml"/><Relationship Id="rId1" Type="http://schemas.openxmlformats.org/officeDocument/2006/relationships/notesMaster" Target="../notesMasters/notesMaster1.xml"/></Relationships>
</file>

<file path=ppt/notesSlides/_rels/notesSlide174.xml.rels><?xml version="1.0" encoding="UTF-8" standalone="yes"?>
<Relationships xmlns="http://schemas.openxmlformats.org/package/2006/relationships"><Relationship Id="rId2" Type="http://schemas.openxmlformats.org/officeDocument/2006/relationships/slide" Target="../slides/slide174.xml"/><Relationship Id="rId1" Type="http://schemas.openxmlformats.org/officeDocument/2006/relationships/notesMaster" Target="../notesMasters/notesMaster1.xml"/></Relationships>
</file>

<file path=ppt/notesSlides/_rels/notesSlide175.xml.rels><?xml version="1.0" encoding="UTF-8" standalone="yes"?>
<Relationships xmlns="http://schemas.openxmlformats.org/package/2006/relationships"><Relationship Id="rId2" Type="http://schemas.openxmlformats.org/officeDocument/2006/relationships/slide" Target="../slides/slide175.xml"/><Relationship Id="rId1" Type="http://schemas.openxmlformats.org/officeDocument/2006/relationships/notesMaster" Target="../notesMasters/notesMaster1.xml"/></Relationships>
</file>

<file path=ppt/notesSlides/_rels/notesSlide176.xml.rels><?xml version="1.0" encoding="UTF-8" standalone="yes"?>
<Relationships xmlns="http://schemas.openxmlformats.org/package/2006/relationships"><Relationship Id="rId2" Type="http://schemas.openxmlformats.org/officeDocument/2006/relationships/slide" Target="../slides/slide176.xml"/><Relationship Id="rId1" Type="http://schemas.openxmlformats.org/officeDocument/2006/relationships/notesMaster" Target="../notesMasters/notesMaster1.xml"/></Relationships>
</file>

<file path=ppt/notesSlides/_rels/notesSlide177.xml.rels><?xml version="1.0" encoding="UTF-8" standalone="yes"?>
<Relationships xmlns="http://schemas.openxmlformats.org/package/2006/relationships"><Relationship Id="rId2" Type="http://schemas.openxmlformats.org/officeDocument/2006/relationships/slide" Target="../slides/slide177.xml"/><Relationship Id="rId1" Type="http://schemas.openxmlformats.org/officeDocument/2006/relationships/notesMaster" Target="../notesMasters/notesMaster1.xml"/></Relationships>
</file>

<file path=ppt/notesSlides/_rels/notesSlide178.xml.rels><?xml version="1.0" encoding="UTF-8" standalone="yes"?>
<Relationships xmlns="http://schemas.openxmlformats.org/package/2006/relationships"><Relationship Id="rId2" Type="http://schemas.openxmlformats.org/officeDocument/2006/relationships/slide" Target="../slides/slide178.xml"/><Relationship Id="rId1" Type="http://schemas.openxmlformats.org/officeDocument/2006/relationships/notesMaster" Target="../notesMasters/notesMaster1.xml"/></Relationships>
</file>

<file path=ppt/notesSlides/_rels/notesSlide179.xml.rels><?xml version="1.0" encoding="UTF-8" standalone="yes"?>
<Relationships xmlns="http://schemas.openxmlformats.org/package/2006/relationships"><Relationship Id="rId2" Type="http://schemas.openxmlformats.org/officeDocument/2006/relationships/slide" Target="../slides/slide1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0.xml.rels><?xml version="1.0" encoding="UTF-8" standalone="yes"?>
<Relationships xmlns="http://schemas.openxmlformats.org/package/2006/relationships"><Relationship Id="rId2" Type="http://schemas.openxmlformats.org/officeDocument/2006/relationships/slide" Target="../slides/slide180.xml"/><Relationship Id="rId1" Type="http://schemas.openxmlformats.org/officeDocument/2006/relationships/notesMaster" Target="../notesMasters/notesMaster1.xml"/></Relationships>
</file>

<file path=ppt/notesSlides/_rels/notesSlide181.xml.rels><?xml version="1.0" encoding="UTF-8" standalone="yes"?>
<Relationships xmlns="http://schemas.openxmlformats.org/package/2006/relationships"><Relationship Id="rId2" Type="http://schemas.openxmlformats.org/officeDocument/2006/relationships/slide" Target="../slides/slide181.xml"/><Relationship Id="rId1" Type="http://schemas.openxmlformats.org/officeDocument/2006/relationships/notesMaster" Target="../notesMasters/notesMaster1.xml"/></Relationships>
</file>

<file path=ppt/notesSlides/_rels/notesSlide182.xml.rels><?xml version="1.0" encoding="UTF-8" standalone="yes"?>
<Relationships xmlns="http://schemas.openxmlformats.org/package/2006/relationships"><Relationship Id="rId2" Type="http://schemas.openxmlformats.org/officeDocument/2006/relationships/slide" Target="../slides/slide182.xml"/><Relationship Id="rId1" Type="http://schemas.openxmlformats.org/officeDocument/2006/relationships/notesMaster" Target="../notesMasters/notesMaster1.xml"/></Relationships>
</file>

<file path=ppt/notesSlides/_rels/notesSlide183.xml.rels><?xml version="1.0" encoding="UTF-8" standalone="yes"?>
<Relationships xmlns="http://schemas.openxmlformats.org/package/2006/relationships"><Relationship Id="rId2" Type="http://schemas.openxmlformats.org/officeDocument/2006/relationships/slide" Target="../slides/slide183.xml"/><Relationship Id="rId1" Type="http://schemas.openxmlformats.org/officeDocument/2006/relationships/notesMaster" Target="../notesMasters/notesMaster1.xml"/></Relationships>
</file>

<file path=ppt/notesSlides/_rels/notesSlide184.xml.rels><?xml version="1.0" encoding="UTF-8" standalone="yes"?>
<Relationships xmlns="http://schemas.openxmlformats.org/package/2006/relationships"><Relationship Id="rId2" Type="http://schemas.openxmlformats.org/officeDocument/2006/relationships/slide" Target="../slides/slide184.xml"/><Relationship Id="rId1" Type="http://schemas.openxmlformats.org/officeDocument/2006/relationships/notesMaster" Target="../notesMasters/notesMaster1.xml"/></Relationships>
</file>

<file path=ppt/notesSlides/_rels/notesSlide185.xml.rels><?xml version="1.0" encoding="UTF-8" standalone="yes"?>
<Relationships xmlns="http://schemas.openxmlformats.org/package/2006/relationships"><Relationship Id="rId2" Type="http://schemas.openxmlformats.org/officeDocument/2006/relationships/slide" Target="../slides/slide185.xml"/><Relationship Id="rId1" Type="http://schemas.openxmlformats.org/officeDocument/2006/relationships/notesMaster" Target="../notesMasters/notesMaster1.xml"/></Relationships>
</file>

<file path=ppt/notesSlides/_rels/notesSlide186.xml.rels><?xml version="1.0" encoding="UTF-8" standalone="yes"?>
<Relationships xmlns="http://schemas.openxmlformats.org/package/2006/relationships"><Relationship Id="rId2" Type="http://schemas.openxmlformats.org/officeDocument/2006/relationships/slide" Target="../slides/slide186.xml"/><Relationship Id="rId1" Type="http://schemas.openxmlformats.org/officeDocument/2006/relationships/notesMaster" Target="../notesMasters/notesMaster1.xml"/></Relationships>
</file>

<file path=ppt/notesSlides/_rels/notesSlide187.xml.rels><?xml version="1.0" encoding="UTF-8" standalone="yes"?>
<Relationships xmlns="http://schemas.openxmlformats.org/package/2006/relationships"><Relationship Id="rId2" Type="http://schemas.openxmlformats.org/officeDocument/2006/relationships/slide" Target="../slides/slide187.xml"/><Relationship Id="rId1" Type="http://schemas.openxmlformats.org/officeDocument/2006/relationships/notesMaster" Target="../notesMasters/notesMaster1.xml"/></Relationships>
</file>

<file path=ppt/notesSlides/_rels/notesSlide188.xml.rels><?xml version="1.0" encoding="UTF-8" standalone="yes"?>
<Relationships xmlns="http://schemas.openxmlformats.org/package/2006/relationships"><Relationship Id="rId2" Type="http://schemas.openxmlformats.org/officeDocument/2006/relationships/slide" Target="../slides/slide188.xml"/><Relationship Id="rId1" Type="http://schemas.openxmlformats.org/officeDocument/2006/relationships/notesMaster" Target="../notesMasters/notesMaster1.xml"/></Relationships>
</file>

<file path=ppt/notesSlides/_rels/notesSlide189.xml.rels><?xml version="1.0" encoding="UTF-8" standalone="yes"?>
<Relationships xmlns="http://schemas.openxmlformats.org/package/2006/relationships"><Relationship Id="rId2" Type="http://schemas.openxmlformats.org/officeDocument/2006/relationships/slide" Target="../slides/slide18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0.xml.rels><?xml version="1.0" encoding="UTF-8" standalone="yes"?>
<Relationships xmlns="http://schemas.openxmlformats.org/package/2006/relationships"><Relationship Id="rId2" Type="http://schemas.openxmlformats.org/officeDocument/2006/relationships/slide" Target="../slides/slide190.xml"/><Relationship Id="rId1" Type="http://schemas.openxmlformats.org/officeDocument/2006/relationships/notesMaster" Target="../notesMasters/notesMaster1.xml"/></Relationships>
</file>

<file path=ppt/notesSlides/_rels/notesSlide191.xml.rels><?xml version="1.0" encoding="UTF-8" standalone="yes"?>
<Relationships xmlns="http://schemas.openxmlformats.org/package/2006/relationships"><Relationship Id="rId2" Type="http://schemas.openxmlformats.org/officeDocument/2006/relationships/slide" Target="../slides/slide191.xml"/><Relationship Id="rId1" Type="http://schemas.openxmlformats.org/officeDocument/2006/relationships/notesMaster" Target="../notesMasters/notesMaster1.xml"/></Relationships>
</file>

<file path=ppt/notesSlides/_rels/notesSlide192.xml.rels><?xml version="1.0" encoding="UTF-8" standalone="yes"?>
<Relationships xmlns="http://schemas.openxmlformats.org/package/2006/relationships"><Relationship Id="rId2" Type="http://schemas.openxmlformats.org/officeDocument/2006/relationships/slide" Target="../slides/slide192.xml"/><Relationship Id="rId1" Type="http://schemas.openxmlformats.org/officeDocument/2006/relationships/notesMaster" Target="../notesMasters/notesMaster1.xml"/></Relationships>
</file>

<file path=ppt/notesSlides/_rels/notesSlide193.xml.rels><?xml version="1.0" encoding="UTF-8" standalone="yes"?>
<Relationships xmlns="http://schemas.openxmlformats.org/package/2006/relationships"><Relationship Id="rId2" Type="http://schemas.openxmlformats.org/officeDocument/2006/relationships/slide" Target="../slides/slide193.xml"/><Relationship Id="rId1" Type="http://schemas.openxmlformats.org/officeDocument/2006/relationships/notesMaster" Target="../notesMasters/notesMaster1.xml"/></Relationships>
</file>

<file path=ppt/notesSlides/_rels/notesSlide194.xml.rels><?xml version="1.0" encoding="UTF-8" standalone="yes"?>
<Relationships xmlns="http://schemas.openxmlformats.org/package/2006/relationships"><Relationship Id="rId2" Type="http://schemas.openxmlformats.org/officeDocument/2006/relationships/slide" Target="../slides/slide194.xml"/><Relationship Id="rId1" Type="http://schemas.openxmlformats.org/officeDocument/2006/relationships/notesMaster" Target="../notesMasters/notesMaster1.xml"/></Relationships>
</file>

<file path=ppt/notesSlides/_rels/notesSlide195.xml.rels><?xml version="1.0" encoding="UTF-8" standalone="yes"?>
<Relationships xmlns="http://schemas.openxmlformats.org/package/2006/relationships"><Relationship Id="rId2" Type="http://schemas.openxmlformats.org/officeDocument/2006/relationships/slide" Target="../slides/slide195.xml"/><Relationship Id="rId1" Type="http://schemas.openxmlformats.org/officeDocument/2006/relationships/notesMaster" Target="../notesMasters/notesMaster1.xml"/></Relationships>
</file>

<file path=ppt/notesSlides/_rels/notesSlide196.xml.rels><?xml version="1.0" encoding="UTF-8" standalone="yes"?>
<Relationships xmlns="http://schemas.openxmlformats.org/package/2006/relationships"><Relationship Id="rId2" Type="http://schemas.openxmlformats.org/officeDocument/2006/relationships/slide" Target="../slides/slide196.xml"/><Relationship Id="rId1" Type="http://schemas.openxmlformats.org/officeDocument/2006/relationships/notesMaster" Target="../notesMasters/notesMaster1.xml"/></Relationships>
</file>

<file path=ppt/notesSlides/_rels/notesSlide197.xml.rels><?xml version="1.0" encoding="UTF-8" standalone="yes"?>
<Relationships xmlns="http://schemas.openxmlformats.org/package/2006/relationships"><Relationship Id="rId2" Type="http://schemas.openxmlformats.org/officeDocument/2006/relationships/slide" Target="../slides/slide197.xml"/><Relationship Id="rId1" Type="http://schemas.openxmlformats.org/officeDocument/2006/relationships/notesMaster" Target="../notesMasters/notesMaster1.xml"/></Relationships>
</file>

<file path=ppt/notesSlides/_rels/notesSlide198.xml.rels><?xml version="1.0" encoding="UTF-8" standalone="yes"?>
<Relationships xmlns="http://schemas.openxmlformats.org/package/2006/relationships"><Relationship Id="rId2" Type="http://schemas.openxmlformats.org/officeDocument/2006/relationships/slide" Target="../slides/slide198.xml"/><Relationship Id="rId1" Type="http://schemas.openxmlformats.org/officeDocument/2006/relationships/notesMaster" Target="../notesMasters/notesMaster1.xml"/></Relationships>
</file>

<file path=ppt/notesSlides/_rels/notesSlide199.xml.rels><?xml version="1.0" encoding="UTF-8" standalone="yes"?>
<Relationships xmlns="http://schemas.openxmlformats.org/package/2006/relationships"><Relationship Id="rId2" Type="http://schemas.openxmlformats.org/officeDocument/2006/relationships/slide" Target="../slides/slide19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00.xml.rels><?xml version="1.0" encoding="UTF-8" standalone="yes"?>
<Relationships xmlns="http://schemas.openxmlformats.org/package/2006/relationships"><Relationship Id="rId2" Type="http://schemas.openxmlformats.org/officeDocument/2006/relationships/slide" Target="../slides/slide200.xml"/><Relationship Id="rId1" Type="http://schemas.openxmlformats.org/officeDocument/2006/relationships/notesMaster" Target="../notesMasters/notesMaster1.xml"/></Relationships>
</file>

<file path=ppt/notesSlides/_rels/notesSlide201.xml.rels><?xml version="1.0" encoding="UTF-8" standalone="yes"?>
<Relationships xmlns="http://schemas.openxmlformats.org/package/2006/relationships"><Relationship Id="rId2" Type="http://schemas.openxmlformats.org/officeDocument/2006/relationships/slide" Target="../slides/slide201.xml"/><Relationship Id="rId1" Type="http://schemas.openxmlformats.org/officeDocument/2006/relationships/notesMaster" Target="../notesMasters/notesMaster1.xml"/></Relationships>
</file>

<file path=ppt/notesSlides/_rels/notesSlide202.xml.rels><?xml version="1.0" encoding="UTF-8" standalone="yes"?>
<Relationships xmlns="http://schemas.openxmlformats.org/package/2006/relationships"><Relationship Id="rId2" Type="http://schemas.openxmlformats.org/officeDocument/2006/relationships/slide" Target="../slides/slide204.xml"/><Relationship Id="rId1" Type="http://schemas.openxmlformats.org/officeDocument/2006/relationships/notesMaster" Target="../notesMasters/notesMaster1.xml"/></Relationships>
</file>

<file path=ppt/notesSlides/_rels/notesSlide203.xml.rels><?xml version="1.0" encoding="UTF-8" standalone="yes"?>
<Relationships xmlns="http://schemas.openxmlformats.org/package/2006/relationships"><Relationship Id="rId2" Type="http://schemas.openxmlformats.org/officeDocument/2006/relationships/slide" Target="../slides/slide205.xml"/><Relationship Id="rId1" Type="http://schemas.openxmlformats.org/officeDocument/2006/relationships/notesMaster" Target="../notesMasters/notesMaster1.xml"/></Relationships>
</file>

<file path=ppt/notesSlides/_rels/notesSlide204.xml.rels><?xml version="1.0" encoding="UTF-8" standalone="yes"?>
<Relationships xmlns="http://schemas.openxmlformats.org/package/2006/relationships"><Relationship Id="rId2" Type="http://schemas.openxmlformats.org/officeDocument/2006/relationships/slide" Target="../slides/slide206.xml"/><Relationship Id="rId1" Type="http://schemas.openxmlformats.org/officeDocument/2006/relationships/notesMaster" Target="../notesMasters/notesMaster1.xml"/></Relationships>
</file>

<file path=ppt/notesSlides/_rels/notesSlide205.xml.rels><?xml version="1.0" encoding="UTF-8" standalone="yes"?>
<Relationships xmlns="http://schemas.openxmlformats.org/package/2006/relationships"><Relationship Id="rId2" Type="http://schemas.openxmlformats.org/officeDocument/2006/relationships/slide" Target="../slides/slide207.xml"/><Relationship Id="rId1" Type="http://schemas.openxmlformats.org/officeDocument/2006/relationships/notesMaster" Target="../notesMasters/notesMaster1.xml"/></Relationships>
</file>

<file path=ppt/notesSlides/_rels/notesSlide206.xml.rels><?xml version="1.0" encoding="UTF-8" standalone="yes"?>
<Relationships xmlns="http://schemas.openxmlformats.org/package/2006/relationships"><Relationship Id="rId2" Type="http://schemas.openxmlformats.org/officeDocument/2006/relationships/slide" Target="../slides/slide208.xml"/><Relationship Id="rId1" Type="http://schemas.openxmlformats.org/officeDocument/2006/relationships/notesMaster" Target="../notesMasters/notesMaster1.xml"/></Relationships>
</file>

<file path=ppt/notesSlides/_rels/notesSlide207.xml.rels><?xml version="1.0" encoding="UTF-8" standalone="yes"?>
<Relationships xmlns="http://schemas.openxmlformats.org/package/2006/relationships"><Relationship Id="rId2" Type="http://schemas.openxmlformats.org/officeDocument/2006/relationships/slide" Target="../slides/slide209.xml"/><Relationship Id="rId1" Type="http://schemas.openxmlformats.org/officeDocument/2006/relationships/notesMaster" Target="../notesMasters/notesMaster1.xml"/></Relationships>
</file>

<file path=ppt/notesSlides/_rels/notesSlide208.xml.rels><?xml version="1.0" encoding="UTF-8" standalone="yes"?>
<Relationships xmlns="http://schemas.openxmlformats.org/package/2006/relationships"><Relationship Id="rId2" Type="http://schemas.openxmlformats.org/officeDocument/2006/relationships/slide" Target="../slides/slide210.xml"/><Relationship Id="rId1" Type="http://schemas.openxmlformats.org/officeDocument/2006/relationships/notesMaster" Target="../notesMasters/notesMaster1.xml"/></Relationships>
</file>

<file path=ppt/notesSlides/_rels/notesSlide209.xml.rels><?xml version="1.0" encoding="UTF-8" standalone="yes"?>
<Relationships xmlns="http://schemas.openxmlformats.org/package/2006/relationships"><Relationship Id="rId2" Type="http://schemas.openxmlformats.org/officeDocument/2006/relationships/slide" Target="../slides/slide21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0.xml.rels><?xml version="1.0" encoding="UTF-8" standalone="yes"?>
<Relationships xmlns="http://schemas.openxmlformats.org/package/2006/relationships"><Relationship Id="rId2" Type="http://schemas.openxmlformats.org/officeDocument/2006/relationships/slide" Target="../slides/slide212.xml"/><Relationship Id="rId1" Type="http://schemas.openxmlformats.org/officeDocument/2006/relationships/notesMaster" Target="../notesMasters/notesMaster1.xml"/></Relationships>
</file>

<file path=ppt/notesSlides/_rels/notesSlide211.xml.rels><?xml version="1.0" encoding="UTF-8" standalone="yes"?>
<Relationships xmlns="http://schemas.openxmlformats.org/package/2006/relationships"><Relationship Id="rId2" Type="http://schemas.openxmlformats.org/officeDocument/2006/relationships/slide" Target="../slides/slide213.xml"/><Relationship Id="rId1" Type="http://schemas.openxmlformats.org/officeDocument/2006/relationships/notesMaster" Target="../notesMasters/notesMaster1.xml"/></Relationships>
</file>

<file path=ppt/notesSlides/_rels/notesSlide212.xml.rels><?xml version="1.0" encoding="UTF-8" standalone="yes"?>
<Relationships xmlns="http://schemas.openxmlformats.org/package/2006/relationships"><Relationship Id="rId2" Type="http://schemas.openxmlformats.org/officeDocument/2006/relationships/slide" Target="../slides/slide214.xml"/><Relationship Id="rId1" Type="http://schemas.openxmlformats.org/officeDocument/2006/relationships/notesMaster" Target="../notesMasters/notesMaster1.xml"/></Relationships>
</file>

<file path=ppt/notesSlides/_rels/notesSlide213.xml.rels><?xml version="1.0" encoding="UTF-8" standalone="yes"?>
<Relationships xmlns="http://schemas.openxmlformats.org/package/2006/relationships"><Relationship Id="rId2" Type="http://schemas.openxmlformats.org/officeDocument/2006/relationships/slide" Target="../slides/slide215.xml"/><Relationship Id="rId1" Type="http://schemas.openxmlformats.org/officeDocument/2006/relationships/notesMaster" Target="../notesMasters/notesMaster1.xml"/></Relationships>
</file>

<file path=ppt/notesSlides/_rels/notesSlide214.xml.rels><?xml version="1.0" encoding="UTF-8" standalone="yes"?>
<Relationships xmlns="http://schemas.openxmlformats.org/package/2006/relationships"><Relationship Id="rId2" Type="http://schemas.openxmlformats.org/officeDocument/2006/relationships/slide" Target="../slides/slide216.xml"/><Relationship Id="rId1" Type="http://schemas.openxmlformats.org/officeDocument/2006/relationships/notesMaster" Target="../notesMasters/notesMaster1.xml"/></Relationships>
</file>

<file path=ppt/notesSlides/_rels/notesSlide215.xml.rels><?xml version="1.0" encoding="UTF-8" standalone="yes"?>
<Relationships xmlns="http://schemas.openxmlformats.org/package/2006/relationships"><Relationship Id="rId2" Type="http://schemas.openxmlformats.org/officeDocument/2006/relationships/slide" Target="../slides/slide217.xml"/><Relationship Id="rId1" Type="http://schemas.openxmlformats.org/officeDocument/2006/relationships/notesMaster" Target="../notesMasters/notesMaster1.xml"/></Relationships>
</file>

<file path=ppt/notesSlides/_rels/notesSlide216.xml.rels><?xml version="1.0" encoding="UTF-8" standalone="yes"?>
<Relationships xmlns="http://schemas.openxmlformats.org/package/2006/relationships"><Relationship Id="rId2" Type="http://schemas.openxmlformats.org/officeDocument/2006/relationships/slide" Target="../slides/slide218.xml"/><Relationship Id="rId1" Type="http://schemas.openxmlformats.org/officeDocument/2006/relationships/notesMaster" Target="../notesMasters/notesMaster1.xml"/></Relationships>
</file>

<file path=ppt/notesSlides/_rels/notesSlide217.xml.rels><?xml version="1.0" encoding="UTF-8" standalone="yes"?>
<Relationships xmlns="http://schemas.openxmlformats.org/package/2006/relationships"><Relationship Id="rId2" Type="http://schemas.openxmlformats.org/officeDocument/2006/relationships/slide" Target="../slides/slide219.xml"/><Relationship Id="rId1" Type="http://schemas.openxmlformats.org/officeDocument/2006/relationships/notesMaster" Target="../notesMasters/notesMaster1.xml"/></Relationships>
</file>

<file path=ppt/notesSlides/_rels/notesSlide218.xml.rels><?xml version="1.0" encoding="UTF-8" standalone="yes"?>
<Relationships xmlns="http://schemas.openxmlformats.org/package/2006/relationships"><Relationship Id="rId2" Type="http://schemas.openxmlformats.org/officeDocument/2006/relationships/slide" Target="../slides/slide220.xml"/><Relationship Id="rId1" Type="http://schemas.openxmlformats.org/officeDocument/2006/relationships/notesMaster" Target="../notesMasters/notesMaster1.xml"/></Relationships>
</file>

<file path=ppt/notesSlides/_rels/notesSlide219.xml.rels><?xml version="1.0" encoding="UTF-8" standalone="yes"?>
<Relationships xmlns="http://schemas.openxmlformats.org/package/2006/relationships"><Relationship Id="rId2" Type="http://schemas.openxmlformats.org/officeDocument/2006/relationships/slide" Target="../slides/slide2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0.xml.rels><?xml version="1.0" encoding="UTF-8" standalone="yes"?>
<Relationships xmlns="http://schemas.openxmlformats.org/package/2006/relationships"><Relationship Id="rId2" Type="http://schemas.openxmlformats.org/officeDocument/2006/relationships/slide" Target="../slides/slide222.xml"/><Relationship Id="rId1" Type="http://schemas.openxmlformats.org/officeDocument/2006/relationships/notesMaster" Target="../notesMasters/notesMaster1.xml"/></Relationships>
</file>

<file path=ppt/notesSlides/_rels/notesSlide221.xml.rels><?xml version="1.0" encoding="UTF-8" standalone="yes"?>
<Relationships xmlns="http://schemas.openxmlformats.org/package/2006/relationships"><Relationship Id="rId2" Type="http://schemas.openxmlformats.org/officeDocument/2006/relationships/slide" Target="../slides/slide223.xml"/><Relationship Id="rId1" Type="http://schemas.openxmlformats.org/officeDocument/2006/relationships/notesMaster" Target="../notesMasters/notesMaster1.xml"/></Relationships>
</file>

<file path=ppt/notesSlides/_rels/notesSlide222.xml.rels><?xml version="1.0" encoding="UTF-8" standalone="yes"?>
<Relationships xmlns="http://schemas.openxmlformats.org/package/2006/relationships"><Relationship Id="rId2" Type="http://schemas.openxmlformats.org/officeDocument/2006/relationships/slide" Target="../slides/slide224.xml"/><Relationship Id="rId1" Type="http://schemas.openxmlformats.org/officeDocument/2006/relationships/notesMaster" Target="../notesMasters/notesMaster1.xml"/></Relationships>
</file>

<file path=ppt/notesSlides/_rels/notesSlide223.xml.rels><?xml version="1.0" encoding="UTF-8" standalone="yes"?>
<Relationships xmlns="http://schemas.openxmlformats.org/package/2006/relationships"><Relationship Id="rId2" Type="http://schemas.openxmlformats.org/officeDocument/2006/relationships/slide" Target="../slides/slide225.xml"/><Relationship Id="rId1" Type="http://schemas.openxmlformats.org/officeDocument/2006/relationships/notesMaster" Target="../notesMasters/notesMaster1.xml"/></Relationships>
</file>

<file path=ppt/notesSlides/_rels/notesSlide224.xml.rels><?xml version="1.0" encoding="UTF-8" standalone="yes"?>
<Relationships xmlns="http://schemas.openxmlformats.org/package/2006/relationships"><Relationship Id="rId2" Type="http://schemas.openxmlformats.org/officeDocument/2006/relationships/slide" Target="../slides/slide226.xml"/><Relationship Id="rId1" Type="http://schemas.openxmlformats.org/officeDocument/2006/relationships/notesMaster" Target="../notesMasters/notesMaster1.xml"/></Relationships>
</file>

<file path=ppt/notesSlides/_rels/notesSlide225.xml.rels><?xml version="1.0" encoding="UTF-8" standalone="yes"?>
<Relationships xmlns="http://schemas.openxmlformats.org/package/2006/relationships"><Relationship Id="rId2" Type="http://schemas.openxmlformats.org/officeDocument/2006/relationships/slide" Target="../slides/slide227.xml"/><Relationship Id="rId1" Type="http://schemas.openxmlformats.org/officeDocument/2006/relationships/notesMaster" Target="../notesMasters/notesMaster1.xml"/></Relationships>
</file>

<file path=ppt/notesSlides/_rels/notesSlide226.xml.rels><?xml version="1.0" encoding="UTF-8" standalone="yes"?>
<Relationships xmlns="http://schemas.openxmlformats.org/package/2006/relationships"><Relationship Id="rId2" Type="http://schemas.openxmlformats.org/officeDocument/2006/relationships/slide" Target="../slides/slide228.xml"/><Relationship Id="rId1" Type="http://schemas.openxmlformats.org/officeDocument/2006/relationships/notesMaster" Target="../notesMasters/notesMaster1.xml"/></Relationships>
</file>

<file path=ppt/notesSlides/_rels/notesSlide227.xml.rels><?xml version="1.0" encoding="UTF-8" standalone="yes"?>
<Relationships xmlns="http://schemas.openxmlformats.org/package/2006/relationships"><Relationship Id="rId2" Type="http://schemas.openxmlformats.org/officeDocument/2006/relationships/slide" Target="../slides/slide229.xml"/><Relationship Id="rId1" Type="http://schemas.openxmlformats.org/officeDocument/2006/relationships/notesMaster" Target="../notesMasters/notesMaster1.xml"/></Relationships>
</file>

<file path=ppt/notesSlides/_rels/notesSlide228.xml.rels><?xml version="1.0" encoding="UTF-8" standalone="yes"?>
<Relationships xmlns="http://schemas.openxmlformats.org/package/2006/relationships"><Relationship Id="rId2" Type="http://schemas.openxmlformats.org/officeDocument/2006/relationships/slide" Target="../slides/slide230.xml"/><Relationship Id="rId1" Type="http://schemas.openxmlformats.org/officeDocument/2006/relationships/notesMaster" Target="../notesMasters/notesMaster1.xml"/></Relationships>
</file>

<file path=ppt/notesSlides/_rels/notesSlide229.xml.rels><?xml version="1.0" encoding="UTF-8" standalone="yes"?>
<Relationships xmlns="http://schemas.openxmlformats.org/package/2006/relationships"><Relationship Id="rId2" Type="http://schemas.openxmlformats.org/officeDocument/2006/relationships/slide" Target="../slides/slide2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0.xml.rels><?xml version="1.0" encoding="UTF-8" standalone="yes"?>
<Relationships xmlns="http://schemas.openxmlformats.org/package/2006/relationships"><Relationship Id="rId2" Type="http://schemas.openxmlformats.org/officeDocument/2006/relationships/slide" Target="../slides/slide232.xml"/><Relationship Id="rId1" Type="http://schemas.openxmlformats.org/officeDocument/2006/relationships/notesMaster" Target="../notesMasters/notesMaster1.xml"/></Relationships>
</file>

<file path=ppt/notesSlides/_rels/notesSlide231.xml.rels><?xml version="1.0" encoding="UTF-8" standalone="yes"?>
<Relationships xmlns="http://schemas.openxmlformats.org/package/2006/relationships"><Relationship Id="rId2" Type="http://schemas.openxmlformats.org/officeDocument/2006/relationships/slide" Target="../slides/slide233.xml"/><Relationship Id="rId1" Type="http://schemas.openxmlformats.org/officeDocument/2006/relationships/notesMaster" Target="../notesMasters/notesMaster1.xml"/></Relationships>
</file>

<file path=ppt/notesSlides/_rels/notesSlide232.xml.rels><?xml version="1.0" encoding="UTF-8" standalone="yes"?>
<Relationships xmlns="http://schemas.openxmlformats.org/package/2006/relationships"><Relationship Id="rId2" Type="http://schemas.openxmlformats.org/officeDocument/2006/relationships/slide" Target="../slides/slide234.xml"/><Relationship Id="rId1" Type="http://schemas.openxmlformats.org/officeDocument/2006/relationships/notesMaster" Target="../notesMasters/notesMaster1.xml"/></Relationships>
</file>

<file path=ppt/notesSlides/_rels/notesSlide233.xml.rels><?xml version="1.0" encoding="UTF-8" standalone="yes"?>
<Relationships xmlns="http://schemas.openxmlformats.org/package/2006/relationships"><Relationship Id="rId2" Type="http://schemas.openxmlformats.org/officeDocument/2006/relationships/slide" Target="../slides/slide235.xml"/><Relationship Id="rId1" Type="http://schemas.openxmlformats.org/officeDocument/2006/relationships/notesMaster" Target="../notesMasters/notesMaster1.xml"/></Relationships>
</file>

<file path=ppt/notesSlides/_rels/notesSlide234.xml.rels><?xml version="1.0" encoding="UTF-8" standalone="yes"?>
<Relationships xmlns="http://schemas.openxmlformats.org/package/2006/relationships"><Relationship Id="rId2" Type="http://schemas.openxmlformats.org/officeDocument/2006/relationships/slide" Target="../slides/slide236.xml"/><Relationship Id="rId1" Type="http://schemas.openxmlformats.org/officeDocument/2006/relationships/notesMaster" Target="../notesMasters/notesMaster1.xml"/></Relationships>
</file>

<file path=ppt/notesSlides/_rels/notesSlide235.xml.rels><?xml version="1.0" encoding="UTF-8" standalone="yes"?>
<Relationships xmlns="http://schemas.openxmlformats.org/package/2006/relationships"><Relationship Id="rId2" Type="http://schemas.openxmlformats.org/officeDocument/2006/relationships/slide" Target="../slides/slide237.xml"/><Relationship Id="rId1" Type="http://schemas.openxmlformats.org/officeDocument/2006/relationships/notesMaster" Target="../notesMasters/notesMaster1.xml"/></Relationships>
</file>

<file path=ppt/notesSlides/_rels/notesSlide236.xml.rels><?xml version="1.0" encoding="UTF-8" standalone="yes"?>
<Relationships xmlns="http://schemas.openxmlformats.org/package/2006/relationships"><Relationship Id="rId2" Type="http://schemas.openxmlformats.org/officeDocument/2006/relationships/slide" Target="../slides/slide238.xml"/><Relationship Id="rId1" Type="http://schemas.openxmlformats.org/officeDocument/2006/relationships/notesMaster" Target="../notesMasters/notesMaster1.xml"/></Relationships>
</file>

<file path=ppt/notesSlides/_rels/notesSlide237.xml.rels><?xml version="1.0" encoding="UTF-8" standalone="yes"?>
<Relationships xmlns="http://schemas.openxmlformats.org/package/2006/relationships"><Relationship Id="rId2" Type="http://schemas.openxmlformats.org/officeDocument/2006/relationships/slide" Target="../slides/slide239.xml"/><Relationship Id="rId1" Type="http://schemas.openxmlformats.org/officeDocument/2006/relationships/notesMaster" Target="../notesMasters/notesMaster1.xml"/></Relationships>
</file>

<file path=ppt/notesSlides/_rels/notesSlide238.xml.rels><?xml version="1.0" encoding="UTF-8" standalone="yes"?>
<Relationships xmlns="http://schemas.openxmlformats.org/package/2006/relationships"><Relationship Id="rId2" Type="http://schemas.openxmlformats.org/officeDocument/2006/relationships/slide" Target="../slides/slide240.xml"/><Relationship Id="rId1" Type="http://schemas.openxmlformats.org/officeDocument/2006/relationships/notesMaster" Target="../notesMasters/notesMaster1.xml"/></Relationships>
</file>

<file path=ppt/notesSlides/_rels/notesSlide239.xml.rels><?xml version="1.0" encoding="UTF-8" standalone="yes"?>
<Relationships xmlns="http://schemas.openxmlformats.org/package/2006/relationships"><Relationship Id="rId2" Type="http://schemas.openxmlformats.org/officeDocument/2006/relationships/slide" Target="../slides/slide241.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0.xml.rels><?xml version="1.0" encoding="UTF-8" standalone="yes"?>
<Relationships xmlns="http://schemas.openxmlformats.org/package/2006/relationships"><Relationship Id="rId2" Type="http://schemas.openxmlformats.org/officeDocument/2006/relationships/slide" Target="../slides/slide242.xml"/><Relationship Id="rId1" Type="http://schemas.openxmlformats.org/officeDocument/2006/relationships/notesMaster" Target="../notesMasters/notesMaster1.xml"/></Relationships>
</file>

<file path=ppt/notesSlides/_rels/notesSlide241.xml.rels><?xml version="1.0" encoding="UTF-8" standalone="yes"?>
<Relationships xmlns="http://schemas.openxmlformats.org/package/2006/relationships"><Relationship Id="rId2" Type="http://schemas.openxmlformats.org/officeDocument/2006/relationships/slide" Target="../slides/slide243.xml"/><Relationship Id="rId1" Type="http://schemas.openxmlformats.org/officeDocument/2006/relationships/notesMaster" Target="../notesMasters/notesMaster1.xml"/></Relationships>
</file>

<file path=ppt/notesSlides/_rels/notesSlide242.xml.rels><?xml version="1.0" encoding="UTF-8" standalone="yes"?>
<Relationships xmlns="http://schemas.openxmlformats.org/package/2006/relationships"><Relationship Id="rId2" Type="http://schemas.openxmlformats.org/officeDocument/2006/relationships/slide" Target="../slides/slide244.xml"/><Relationship Id="rId1" Type="http://schemas.openxmlformats.org/officeDocument/2006/relationships/notesMaster" Target="../notesMasters/notesMaster1.xml"/></Relationships>
</file>

<file path=ppt/notesSlides/_rels/notesSlide243.xml.rels><?xml version="1.0" encoding="UTF-8" standalone="yes"?>
<Relationships xmlns="http://schemas.openxmlformats.org/package/2006/relationships"><Relationship Id="rId2" Type="http://schemas.openxmlformats.org/officeDocument/2006/relationships/slide" Target="../slides/slide245.xml"/><Relationship Id="rId1" Type="http://schemas.openxmlformats.org/officeDocument/2006/relationships/notesMaster" Target="../notesMasters/notesMaster1.xml"/></Relationships>
</file>

<file path=ppt/notesSlides/_rels/notesSlide244.xml.rels><?xml version="1.0" encoding="UTF-8" standalone="yes"?>
<Relationships xmlns="http://schemas.openxmlformats.org/package/2006/relationships"><Relationship Id="rId2" Type="http://schemas.openxmlformats.org/officeDocument/2006/relationships/slide" Target="../slides/slide246.xml"/><Relationship Id="rId1" Type="http://schemas.openxmlformats.org/officeDocument/2006/relationships/notesMaster" Target="../notesMasters/notesMaster1.xml"/></Relationships>
</file>

<file path=ppt/notesSlides/_rels/notesSlide245.xml.rels><?xml version="1.0" encoding="UTF-8" standalone="yes"?>
<Relationships xmlns="http://schemas.openxmlformats.org/package/2006/relationships"><Relationship Id="rId2" Type="http://schemas.openxmlformats.org/officeDocument/2006/relationships/slide" Target="../slides/slide247.xml"/><Relationship Id="rId1" Type="http://schemas.openxmlformats.org/officeDocument/2006/relationships/notesMaster" Target="../notesMasters/notesMaster1.xml"/></Relationships>
</file>

<file path=ppt/notesSlides/_rels/notesSlide246.xml.rels><?xml version="1.0" encoding="UTF-8" standalone="yes"?>
<Relationships xmlns="http://schemas.openxmlformats.org/package/2006/relationships"><Relationship Id="rId2" Type="http://schemas.openxmlformats.org/officeDocument/2006/relationships/slide" Target="../slides/slide248.xml"/><Relationship Id="rId1" Type="http://schemas.openxmlformats.org/officeDocument/2006/relationships/notesMaster" Target="../notesMasters/notesMaster1.xml"/></Relationships>
</file>

<file path=ppt/notesSlides/_rels/notesSlide247.xml.rels><?xml version="1.0" encoding="UTF-8" standalone="yes"?>
<Relationships xmlns="http://schemas.openxmlformats.org/package/2006/relationships"><Relationship Id="rId2" Type="http://schemas.openxmlformats.org/officeDocument/2006/relationships/slide" Target="../slides/slide249.xml"/><Relationship Id="rId1" Type="http://schemas.openxmlformats.org/officeDocument/2006/relationships/notesMaster" Target="../notesMasters/notesMaster1.xml"/></Relationships>
</file>

<file path=ppt/notesSlides/_rels/notesSlide248.xml.rels><?xml version="1.0" encoding="UTF-8" standalone="yes"?>
<Relationships xmlns="http://schemas.openxmlformats.org/package/2006/relationships"><Relationship Id="rId2" Type="http://schemas.openxmlformats.org/officeDocument/2006/relationships/slide" Target="../slides/slide250.xml"/><Relationship Id="rId1" Type="http://schemas.openxmlformats.org/officeDocument/2006/relationships/notesMaster" Target="../notesMasters/notesMaster1.xml"/></Relationships>
</file>

<file path=ppt/notesSlides/_rels/notesSlide249.xml.rels><?xml version="1.0" encoding="UTF-8" standalone="yes"?>
<Relationships xmlns="http://schemas.openxmlformats.org/package/2006/relationships"><Relationship Id="rId2" Type="http://schemas.openxmlformats.org/officeDocument/2006/relationships/slide" Target="../slides/slide25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0.xml.rels><?xml version="1.0" encoding="UTF-8" standalone="yes"?>
<Relationships xmlns="http://schemas.openxmlformats.org/package/2006/relationships"><Relationship Id="rId2" Type="http://schemas.openxmlformats.org/officeDocument/2006/relationships/slide" Target="../slides/slide252.xml"/><Relationship Id="rId1" Type="http://schemas.openxmlformats.org/officeDocument/2006/relationships/notesMaster" Target="../notesMasters/notesMaster1.xml"/></Relationships>
</file>

<file path=ppt/notesSlides/_rels/notesSlide251.xml.rels><?xml version="1.0" encoding="UTF-8" standalone="yes"?>
<Relationships xmlns="http://schemas.openxmlformats.org/package/2006/relationships"><Relationship Id="rId2" Type="http://schemas.openxmlformats.org/officeDocument/2006/relationships/slide" Target="../slides/slide253.xml"/><Relationship Id="rId1" Type="http://schemas.openxmlformats.org/officeDocument/2006/relationships/notesMaster" Target="../notesMasters/notesMaster1.xml"/></Relationships>
</file>

<file path=ppt/notesSlides/_rels/notesSlide252.xml.rels><?xml version="1.0" encoding="UTF-8" standalone="yes"?>
<Relationships xmlns="http://schemas.openxmlformats.org/package/2006/relationships"><Relationship Id="rId2" Type="http://schemas.openxmlformats.org/officeDocument/2006/relationships/slide" Target="../slides/slide254.xml"/><Relationship Id="rId1" Type="http://schemas.openxmlformats.org/officeDocument/2006/relationships/notesMaster" Target="../notesMasters/notesMaster1.xml"/></Relationships>
</file>

<file path=ppt/notesSlides/_rels/notesSlide253.xml.rels><?xml version="1.0" encoding="UTF-8" standalone="yes"?>
<Relationships xmlns="http://schemas.openxmlformats.org/package/2006/relationships"><Relationship Id="rId2" Type="http://schemas.openxmlformats.org/officeDocument/2006/relationships/slide" Target="../slides/slide255.xml"/><Relationship Id="rId1" Type="http://schemas.openxmlformats.org/officeDocument/2006/relationships/notesMaster" Target="../notesMasters/notesMaster1.xml"/></Relationships>
</file>

<file path=ppt/notesSlides/_rels/notesSlide254.xml.rels><?xml version="1.0" encoding="UTF-8" standalone="yes"?>
<Relationships xmlns="http://schemas.openxmlformats.org/package/2006/relationships"><Relationship Id="rId2" Type="http://schemas.openxmlformats.org/officeDocument/2006/relationships/slide" Target="../slides/slide256.xml"/><Relationship Id="rId1" Type="http://schemas.openxmlformats.org/officeDocument/2006/relationships/notesMaster" Target="../notesMasters/notesMaster1.xml"/></Relationships>
</file>

<file path=ppt/notesSlides/_rels/notesSlide255.xml.rels><?xml version="1.0" encoding="UTF-8" standalone="yes"?>
<Relationships xmlns="http://schemas.openxmlformats.org/package/2006/relationships"><Relationship Id="rId2" Type="http://schemas.openxmlformats.org/officeDocument/2006/relationships/slide" Target="../slides/slide257.xml"/><Relationship Id="rId1" Type="http://schemas.openxmlformats.org/officeDocument/2006/relationships/notesMaster" Target="../notesMasters/notesMaster1.xml"/></Relationships>
</file>

<file path=ppt/notesSlides/_rels/notesSlide256.xml.rels><?xml version="1.0" encoding="UTF-8" standalone="yes"?>
<Relationships xmlns="http://schemas.openxmlformats.org/package/2006/relationships"><Relationship Id="rId2" Type="http://schemas.openxmlformats.org/officeDocument/2006/relationships/slide" Target="../slides/slide258.xml"/><Relationship Id="rId1" Type="http://schemas.openxmlformats.org/officeDocument/2006/relationships/notesMaster" Target="../notesMasters/notesMaster1.xml"/></Relationships>
</file>

<file path=ppt/notesSlides/_rels/notesSlide257.xml.rels><?xml version="1.0" encoding="UTF-8" standalone="yes"?>
<Relationships xmlns="http://schemas.openxmlformats.org/package/2006/relationships"><Relationship Id="rId2" Type="http://schemas.openxmlformats.org/officeDocument/2006/relationships/slide" Target="../slides/slide259.xml"/><Relationship Id="rId1" Type="http://schemas.openxmlformats.org/officeDocument/2006/relationships/notesMaster" Target="../notesMasters/notesMaster1.xml"/></Relationships>
</file>

<file path=ppt/notesSlides/_rels/notesSlide258.xml.rels><?xml version="1.0" encoding="UTF-8" standalone="yes"?>
<Relationships xmlns="http://schemas.openxmlformats.org/package/2006/relationships"><Relationship Id="rId2" Type="http://schemas.openxmlformats.org/officeDocument/2006/relationships/slide" Target="../slides/slide260.xml"/><Relationship Id="rId1" Type="http://schemas.openxmlformats.org/officeDocument/2006/relationships/notesMaster" Target="../notesMasters/notesMaster1.xml"/></Relationships>
</file>

<file path=ppt/notesSlides/_rels/notesSlide259.xml.rels><?xml version="1.0" encoding="UTF-8" standalone="yes"?>
<Relationships xmlns="http://schemas.openxmlformats.org/package/2006/relationships"><Relationship Id="rId2" Type="http://schemas.openxmlformats.org/officeDocument/2006/relationships/slide" Target="../slides/slide26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0.xml.rels><?xml version="1.0" encoding="UTF-8" standalone="yes"?>
<Relationships xmlns="http://schemas.openxmlformats.org/package/2006/relationships"><Relationship Id="rId2" Type="http://schemas.openxmlformats.org/officeDocument/2006/relationships/slide" Target="../slides/slide262.xml"/><Relationship Id="rId1" Type="http://schemas.openxmlformats.org/officeDocument/2006/relationships/notesMaster" Target="../notesMasters/notesMaster1.xml"/></Relationships>
</file>

<file path=ppt/notesSlides/_rels/notesSlide261.xml.rels><?xml version="1.0" encoding="UTF-8" standalone="yes"?>
<Relationships xmlns="http://schemas.openxmlformats.org/package/2006/relationships"><Relationship Id="rId2" Type="http://schemas.openxmlformats.org/officeDocument/2006/relationships/slide" Target="../slides/slide263.xml"/><Relationship Id="rId1" Type="http://schemas.openxmlformats.org/officeDocument/2006/relationships/notesMaster" Target="../notesMasters/notesMaster1.xml"/></Relationships>
</file>

<file path=ppt/notesSlides/_rels/notesSlide262.xml.rels><?xml version="1.0" encoding="UTF-8" standalone="yes"?>
<Relationships xmlns="http://schemas.openxmlformats.org/package/2006/relationships"><Relationship Id="rId2" Type="http://schemas.openxmlformats.org/officeDocument/2006/relationships/slide" Target="../slides/slide264.xml"/><Relationship Id="rId1" Type="http://schemas.openxmlformats.org/officeDocument/2006/relationships/notesMaster" Target="../notesMasters/notesMaster1.xml"/></Relationships>
</file>

<file path=ppt/notesSlides/_rels/notesSlide263.xml.rels><?xml version="1.0" encoding="UTF-8" standalone="yes"?>
<Relationships xmlns="http://schemas.openxmlformats.org/package/2006/relationships"><Relationship Id="rId2" Type="http://schemas.openxmlformats.org/officeDocument/2006/relationships/slide" Target="../slides/slide265.xml"/><Relationship Id="rId1" Type="http://schemas.openxmlformats.org/officeDocument/2006/relationships/notesMaster" Target="../notesMasters/notesMaster1.xml"/></Relationships>
</file>

<file path=ppt/notesSlides/_rels/notesSlide264.xml.rels><?xml version="1.0" encoding="UTF-8" standalone="yes"?>
<Relationships xmlns="http://schemas.openxmlformats.org/package/2006/relationships"><Relationship Id="rId2" Type="http://schemas.openxmlformats.org/officeDocument/2006/relationships/slide" Target="../slides/slide266.xml"/><Relationship Id="rId1" Type="http://schemas.openxmlformats.org/officeDocument/2006/relationships/notesMaster" Target="../notesMasters/notesMaster1.xml"/></Relationships>
</file>

<file path=ppt/notesSlides/_rels/notesSlide265.xml.rels><?xml version="1.0" encoding="UTF-8" standalone="yes"?>
<Relationships xmlns="http://schemas.openxmlformats.org/package/2006/relationships"><Relationship Id="rId2" Type="http://schemas.openxmlformats.org/officeDocument/2006/relationships/slide" Target="../slides/slide267.xml"/><Relationship Id="rId1" Type="http://schemas.openxmlformats.org/officeDocument/2006/relationships/notesMaster" Target="../notesMasters/notesMaster1.xml"/></Relationships>
</file>

<file path=ppt/notesSlides/_rels/notesSlide266.xml.rels><?xml version="1.0" encoding="UTF-8" standalone="yes"?>
<Relationships xmlns="http://schemas.openxmlformats.org/package/2006/relationships"><Relationship Id="rId2" Type="http://schemas.openxmlformats.org/officeDocument/2006/relationships/slide" Target="../slides/slide268.xml"/><Relationship Id="rId1" Type="http://schemas.openxmlformats.org/officeDocument/2006/relationships/notesMaster" Target="../notesMasters/notesMaster1.xml"/></Relationships>
</file>

<file path=ppt/notesSlides/_rels/notesSlide267.xml.rels><?xml version="1.0" encoding="UTF-8" standalone="yes"?>
<Relationships xmlns="http://schemas.openxmlformats.org/package/2006/relationships"><Relationship Id="rId2" Type="http://schemas.openxmlformats.org/officeDocument/2006/relationships/slide" Target="../slides/slide269.xml"/><Relationship Id="rId1" Type="http://schemas.openxmlformats.org/officeDocument/2006/relationships/notesMaster" Target="../notesMasters/notesMaster1.xml"/></Relationships>
</file>

<file path=ppt/notesSlides/_rels/notesSlide268.xml.rels><?xml version="1.0" encoding="UTF-8" standalone="yes"?>
<Relationships xmlns="http://schemas.openxmlformats.org/package/2006/relationships"><Relationship Id="rId2" Type="http://schemas.openxmlformats.org/officeDocument/2006/relationships/slide" Target="../slides/slide270.xml"/><Relationship Id="rId1" Type="http://schemas.openxmlformats.org/officeDocument/2006/relationships/notesMaster" Target="../notesMasters/notesMaster1.xml"/></Relationships>
</file>

<file path=ppt/notesSlides/_rels/notesSlide269.xml.rels><?xml version="1.0" encoding="UTF-8" standalone="yes"?>
<Relationships xmlns="http://schemas.openxmlformats.org/package/2006/relationships"><Relationship Id="rId2" Type="http://schemas.openxmlformats.org/officeDocument/2006/relationships/slide" Target="../slides/slide27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0.xml.rels><?xml version="1.0" encoding="UTF-8" standalone="yes"?>
<Relationships xmlns="http://schemas.openxmlformats.org/package/2006/relationships"><Relationship Id="rId2" Type="http://schemas.openxmlformats.org/officeDocument/2006/relationships/slide" Target="../slides/slide272.xml"/><Relationship Id="rId1" Type="http://schemas.openxmlformats.org/officeDocument/2006/relationships/notesMaster" Target="../notesMasters/notesMaster1.xml"/></Relationships>
</file>

<file path=ppt/notesSlides/_rels/notesSlide271.xml.rels><?xml version="1.0" encoding="UTF-8" standalone="yes"?>
<Relationships xmlns="http://schemas.openxmlformats.org/package/2006/relationships"><Relationship Id="rId2" Type="http://schemas.openxmlformats.org/officeDocument/2006/relationships/slide" Target="../slides/slide273.xml"/><Relationship Id="rId1" Type="http://schemas.openxmlformats.org/officeDocument/2006/relationships/notesMaster" Target="../notesMasters/notesMaster1.xml"/></Relationships>
</file>

<file path=ppt/notesSlides/_rels/notesSlide272.xml.rels><?xml version="1.0" encoding="UTF-8" standalone="yes"?>
<Relationships xmlns="http://schemas.openxmlformats.org/package/2006/relationships"><Relationship Id="rId2" Type="http://schemas.openxmlformats.org/officeDocument/2006/relationships/slide" Target="../slides/slide274.xml"/><Relationship Id="rId1" Type="http://schemas.openxmlformats.org/officeDocument/2006/relationships/notesMaster" Target="../notesMasters/notesMaster1.xml"/></Relationships>
</file>

<file path=ppt/notesSlides/_rels/notesSlide273.xml.rels><?xml version="1.0" encoding="UTF-8" standalone="yes"?>
<Relationships xmlns="http://schemas.openxmlformats.org/package/2006/relationships"><Relationship Id="rId2" Type="http://schemas.openxmlformats.org/officeDocument/2006/relationships/slide" Target="../slides/slide275.xml"/><Relationship Id="rId1" Type="http://schemas.openxmlformats.org/officeDocument/2006/relationships/notesMaster" Target="../notesMasters/notesMaster1.xml"/></Relationships>
</file>

<file path=ppt/notesSlides/_rels/notesSlide274.xml.rels><?xml version="1.0" encoding="UTF-8" standalone="yes"?>
<Relationships xmlns="http://schemas.openxmlformats.org/package/2006/relationships"><Relationship Id="rId2" Type="http://schemas.openxmlformats.org/officeDocument/2006/relationships/slide" Target="../slides/slide276.xml"/><Relationship Id="rId1" Type="http://schemas.openxmlformats.org/officeDocument/2006/relationships/notesMaster" Target="../notesMasters/notesMaster1.xml"/></Relationships>
</file>

<file path=ppt/notesSlides/_rels/notesSlide275.xml.rels><?xml version="1.0" encoding="UTF-8" standalone="yes"?>
<Relationships xmlns="http://schemas.openxmlformats.org/package/2006/relationships"><Relationship Id="rId2" Type="http://schemas.openxmlformats.org/officeDocument/2006/relationships/slide" Target="../slides/slide277.xml"/><Relationship Id="rId1" Type="http://schemas.openxmlformats.org/officeDocument/2006/relationships/notesMaster" Target="../notesMasters/notesMaster1.xml"/></Relationships>
</file>

<file path=ppt/notesSlides/_rels/notesSlide276.xml.rels><?xml version="1.0" encoding="UTF-8" standalone="yes"?>
<Relationships xmlns="http://schemas.openxmlformats.org/package/2006/relationships"><Relationship Id="rId2" Type="http://schemas.openxmlformats.org/officeDocument/2006/relationships/slide" Target="../slides/slide278.xml"/><Relationship Id="rId1" Type="http://schemas.openxmlformats.org/officeDocument/2006/relationships/notesMaster" Target="../notesMasters/notesMaster1.xml"/></Relationships>
</file>

<file path=ppt/notesSlides/_rels/notesSlide277.xml.rels><?xml version="1.0" encoding="UTF-8" standalone="yes"?>
<Relationships xmlns="http://schemas.openxmlformats.org/package/2006/relationships"><Relationship Id="rId2" Type="http://schemas.openxmlformats.org/officeDocument/2006/relationships/slide" Target="../slides/slide279.xml"/><Relationship Id="rId1" Type="http://schemas.openxmlformats.org/officeDocument/2006/relationships/notesMaster" Target="../notesMasters/notesMaster1.xml"/></Relationships>
</file>

<file path=ppt/notesSlides/_rels/notesSlide278.xml.rels><?xml version="1.0" encoding="UTF-8" standalone="yes"?>
<Relationships xmlns="http://schemas.openxmlformats.org/package/2006/relationships"><Relationship Id="rId2" Type="http://schemas.openxmlformats.org/officeDocument/2006/relationships/slide" Target="../slides/slide280.xml"/><Relationship Id="rId1" Type="http://schemas.openxmlformats.org/officeDocument/2006/relationships/notesMaster" Target="../notesMasters/notesMaster1.xml"/></Relationships>
</file>

<file path=ppt/notesSlides/_rels/notesSlide279.xml.rels><?xml version="1.0" encoding="UTF-8" standalone="yes"?>
<Relationships xmlns="http://schemas.openxmlformats.org/package/2006/relationships"><Relationship Id="rId2" Type="http://schemas.openxmlformats.org/officeDocument/2006/relationships/slide" Target="../slides/slide28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0.xml.rels><?xml version="1.0" encoding="UTF-8" standalone="yes"?>
<Relationships xmlns="http://schemas.openxmlformats.org/package/2006/relationships"><Relationship Id="rId2" Type="http://schemas.openxmlformats.org/officeDocument/2006/relationships/slide" Target="../slides/slide282.xml"/><Relationship Id="rId1" Type="http://schemas.openxmlformats.org/officeDocument/2006/relationships/notesMaster" Target="../notesMasters/notesMaster1.xml"/></Relationships>
</file>

<file path=ppt/notesSlides/_rels/notesSlide281.xml.rels><?xml version="1.0" encoding="UTF-8" standalone="yes"?>
<Relationships xmlns="http://schemas.openxmlformats.org/package/2006/relationships"><Relationship Id="rId2" Type="http://schemas.openxmlformats.org/officeDocument/2006/relationships/slide" Target="../slides/slide28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50C44A1A-C26F-CE44-8EDB-21D5678CBC1D}" type="slidenum">
              <a:rPr lang="en-US" sz="1200">
                <a:solidFill>
                  <a:schemeClr val="tx1"/>
                </a:solidFill>
              </a:rPr>
              <a:pPr eaLnBrk="1" hangingPunct="1"/>
              <a:t>1</a:t>
            </a:fld>
            <a:endParaRPr lang="en-US" sz="1200">
              <a:solidFill>
                <a:schemeClr val="tx1"/>
              </a:solidFill>
            </a:endParaRPr>
          </a:p>
        </p:txBody>
      </p:sp>
      <p:sp>
        <p:nvSpPr>
          <p:cNvPr id="106499" name="Rectangle 2"/>
          <p:cNvSpPr>
            <a:spLocks noGrp="1" noRot="1" noChangeAspect="1" noChangeArrowheads="1" noTextEdit="1"/>
          </p:cNvSpPr>
          <p:nvPr>
            <p:ph type="sldImg"/>
          </p:nvPr>
        </p:nvSpPr>
        <p:spPr>
          <a:ln/>
        </p:spPr>
      </p:sp>
      <p:sp>
        <p:nvSpPr>
          <p:cNvPr id="10650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7691FC6-0124-284F-ADA6-446CC028D95B}" type="slidenum">
              <a:rPr lang="en-US" sz="1200">
                <a:solidFill>
                  <a:schemeClr val="tx1"/>
                </a:solidFill>
              </a:rPr>
              <a:pPr eaLnBrk="1" hangingPunct="1"/>
              <a:t>10</a:t>
            </a:fld>
            <a:endParaRPr lang="en-US" sz="1200">
              <a:solidFill>
                <a:schemeClr val="tx1"/>
              </a:solidFill>
            </a:endParaRPr>
          </a:p>
        </p:txBody>
      </p:sp>
      <p:sp>
        <p:nvSpPr>
          <p:cNvPr id="136195" name="Rectangle 2"/>
          <p:cNvSpPr>
            <a:spLocks noGrp="1" noRot="1" noChangeAspect="1" noChangeArrowheads="1" noTextEdit="1"/>
          </p:cNvSpPr>
          <p:nvPr>
            <p:ph type="sldImg"/>
          </p:nvPr>
        </p:nvSpPr>
        <p:spPr>
          <a:ln/>
        </p:spPr>
      </p:sp>
      <p:sp>
        <p:nvSpPr>
          <p:cNvPr id="13619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35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1B1888E2-4F05-FF40-AB62-9BBB2254A6B8}" type="slidenum">
              <a:rPr lang="en-US" sz="1200">
                <a:solidFill>
                  <a:schemeClr val="tx1"/>
                </a:solidFill>
              </a:rPr>
              <a:pPr eaLnBrk="1" hangingPunct="1"/>
              <a:t>100</a:t>
            </a:fld>
            <a:endParaRPr lang="en-US" sz="1200">
              <a:solidFill>
                <a:schemeClr val="tx1"/>
              </a:solidFill>
            </a:endParaRPr>
          </a:p>
        </p:txBody>
      </p:sp>
      <p:sp>
        <p:nvSpPr>
          <p:cNvPr id="228355" name="Rectangle 2"/>
          <p:cNvSpPr>
            <a:spLocks noGrp="1" noRot="1" noChangeAspect="1" noChangeArrowheads="1" noTextEdit="1"/>
          </p:cNvSpPr>
          <p:nvPr>
            <p:ph type="sldImg"/>
          </p:nvPr>
        </p:nvSpPr>
        <p:spPr>
          <a:ln/>
        </p:spPr>
      </p:sp>
      <p:sp>
        <p:nvSpPr>
          <p:cNvPr id="22835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37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51DE4F1-7C8D-8944-98CC-200A2F97DFA1}" type="slidenum">
              <a:rPr lang="en-US" sz="1200">
                <a:solidFill>
                  <a:schemeClr val="tx1"/>
                </a:solidFill>
              </a:rPr>
              <a:pPr eaLnBrk="1" hangingPunct="1"/>
              <a:t>101</a:t>
            </a:fld>
            <a:endParaRPr lang="en-US" sz="1200">
              <a:solidFill>
                <a:schemeClr val="tx1"/>
              </a:solidFill>
            </a:endParaRPr>
          </a:p>
        </p:txBody>
      </p:sp>
      <p:sp>
        <p:nvSpPr>
          <p:cNvPr id="229379" name="Rectangle 2"/>
          <p:cNvSpPr>
            <a:spLocks noGrp="1" noRot="1" noChangeAspect="1" noChangeArrowheads="1" noTextEdit="1"/>
          </p:cNvSpPr>
          <p:nvPr>
            <p:ph type="sldImg"/>
          </p:nvPr>
        </p:nvSpPr>
        <p:spPr>
          <a:ln/>
        </p:spPr>
      </p:sp>
      <p:sp>
        <p:nvSpPr>
          <p:cNvPr id="22938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40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F06F450-32E5-2D4E-96D2-709C128B5D3B}" type="slidenum">
              <a:rPr lang="en-US" sz="1200">
                <a:solidFill>
                  <a:schemeClr val="tx1"/>
                </a:solidFill>
              </a:rPr>
              <a:pPr eaLnBrk="1" hangingPunct="1"/>
              <a:t>102</a:t>
            </a:fld>
            <a:endParaRPr lang="en-US" sz="1200">
              <a:solidFill>
                <a:schemeClr val="tx1"/>
              </a:solidFill>
            </a:endParaRPr>
          </a:p>
        </p:txBody>
      </p:sp>
      <p:sp>
        <p:nvSpPr>
          <p:cNvPr id="230403" name="Rectangle 2"/>
          <p:cNvSpPr>
            <a:spLocks noGrp="1" noRot="1" noChangeAspect="1" noChangeArrowheads="1" noTextEdit="1"/>
          </p:cNvSpPr>
          <p:nvPr>
            <p:ph type="sldImg"/>
          </p:nvPr>
        </p:nvSpPr>
        <p:spPr>
          <a:ln/>
        </p:spPr>
      </p:sp>
      <p:sp>
        <p:nvSpPr>
          <p:cNvPr id="23040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42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246BA8C-B0B2-F847-91CD-BA4EF1F8AE1D}" type="slidenum">
              <a:rPr lang="en-US" sz="1200">
                <a:solidFill>
                  <a:schemeClr val="tx1"/>
                </a:solidFill>
              </a:rPr>
              <a:pPr eaLnBrk="1" hangingPunct="1"/>
              <a:t>103</a:t>
            </a:fld>
            <a:endParaRPr lang="en-US" sz="1200">
              <a:solidFill>
                <a:schemeClr val="tx1"/>
              </a:solidFill>
            </a:endParaRPr>
          </a:p>
        </p:txBody>
      </p:sp>
      <p:sp>
        <p:nvSpPr>
          <p:cNvPr id="231427" name="Rectangle 2"/>
          <p:cNvSpPr>
            <a:spLocks noGrp="1" noRot="1" noChangeAspect="1" noChangeArrowheads="1" noTextEdit="1"/>
          </p:cNvSpPr>
          <p:nvPr>
            <p:ph type="sldImg"/>
          </p:nvPr>
        </p:nvSpPr>
        <p:spPr>
          <a:ln/>
        </p:spPr>
      </p:sp>
      <p:sp>
        <p:nvSpPr>
          <p:cNvPr id="23142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4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C8DCB57B-D1E8-1349-9BC1-D63495667FC9}" type="slidenum">
              <a:rPr lang="en-US" sz="1200">
                <a:solidFill>
                  <a:schemeClr val="tx1"/>
                </a:solidFill>
              </a:rPr>
              <a:pPr eaLnBrk="1" hangingPunct="1"/>
              <a:t>104</a:t>
            </a:fld>
            <a:endParaRPr lang="en-US" sz="1200">
              <a:solidFill>
                <a:schemeClr val="tx1"/>
              </a:solidFill>
            </a:endParaRPr>
          </a:p>
        </p:txBody>
      </p:sp>
      <p:sp>
        <p:nvSpPr>
          <p:cNvPr id="232451" name="Rectangle 2"/>
          <p:cNvSpPr>
            <a:spLocks noGrp="1" noRot="1" noChangeAspect="1" noChangeArrowheads="1" noTextEdit="1"/>
          </p:cNvSpPr>
          <p:nvPr>
            <p:ph type="sldImg"/>
          </p:nvPr>
        </p:nvSpPr>
        <p:spPr>
          <a:ln/>
        </p:spPr>
      </p:sp>
      <p:sp>
        <p:nvSpPr>
          <p:cNvPr id="23245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47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D76D8A7-DBD1-384F-BCB5-6FA626F6051F}" type="slidenum">
              <a:rPr lang="en-US" sz="1200">
                <a:solidFill>
                  <a:schemeClr val="tx1"/>
                </a:solidFill>
              </a:rPr>
              <a:pPr eaLnBrk="1" hangingPunct="1"/>
              <a:t>105</a:t>
            </a:fld>
            <a:endParaRPr lang="en-US" sz="1200">
              <a:solidFill>
                <a:schemeClr val="tx1"/>
              </a:solidFill>
            </a:endParaRPr>
          </a:p>
        </p:txBody>
      </p:sp>
      <p:sp>
        <p:nvSpPr>
          <p:cNvPr id="233475" name="Rectangle 2"/>
          <p:cNvSpPr>
            <a:spLocks noGrp="1" noRot="1" noChangeAspect="1" noChangeArrowheads="1" noTextEdit="1"/>
          </p:cNvSpPr>
          <p:nvPr>
            <p:ph type="sldImg"/>
          </p:nvPr>
        </p:nvSpPr>
        <p:spPr>
          <a:ln/>
        </p:spPr>
      </p:sp>
      <p:sp>
        <p:nvSpPr>
          <p:cNvPr id="23347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49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16ABD206-49AF-8143-AB8E-79E99D196666}" type="slidenum">
              <a:rPr lang="en-US" sz="1200">
                <a:solidFill>
                  <a:schemeClr val="tx1"/>
                </a:solidFill>
              </a:rPr>
              <a:pPr eaLnBrk="1" hangingPunct="1"/>
              <a:t>106</a:t>
            </a:fld>
            <a:endParaRPr lang="en-US" sz="1200">
              <a:solidFill>
                <a:schemeClr val="tx1"/>
              </a:solidFill>
            </a:endParaRPr>
          </a:p>
        </p:txBody>
      </p:sp>
      <p:sp>
        <p:nvSpPr>
          <p:cNvPr id="234499" name="Rectangle 2"/>
          <p:cNvSpPr>
            <a:spLocks noGrp="1" noRot="1" noChangeAspect="1" noChangeArrowheads="1" noTextEdit="1"/>
          </p:cNvSpPr>
          <p:nvPr>
            <p:ph type="sldImg"/>
          </p:nvPr>
        </p:nvSpPr>
        <p:spPr>
          <a:ln/>
        </p:spPr>
      </p:sp>
      <p:sp>
        <p:nvSpPr>
          <p:cNvPr id="23450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2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9118E49-ED1B-A04E-8CE2-2E40C134BEAD}" type="slidenum">
              <a:rPr lang="en-US" sz="1200">
                <a:solidFill>
                  <a:schemeClr val="tx1"/>
                </a:solidFill>
              </a:rPr>
              <a:pPr eaLnBrk="1" hangingPunct="1"/>
              <a:t>107</a:t>
            </a:fld>
            <a:endParaRPr lang="en-US" sz="1200">
              <a:solidFill>
                <a:schemeClr val="tx1"/>
              </a:solidFill>
            </a:endParaRPr>
          </a:p>
        </p:txBody>
      </p:sp>
      <p:sp>
        <p:nvSpPr>
          <p:cNvPr id="235523" name="Rectangle 2"/>
          <p:cNvSpPr>
            <a:spLocks noGrp="1" noRot="1" noChangeAspect="1" noChangeArrowheads="1" noTextEdit="1"/>
          </p:cNvSpPr>
          <p:nvPr>
            <p:ph type="sldImg"/>
          </p:nvPr>
        </p:nvSpPr>
        <p:spPr>
          <a:ln/>
        </p:spPr>
      </p:sp>
      <p:sp>
        <p:nvSpPr>
          <p:cNvPr id="23552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54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E6373CD-2625-6644-BAB8-5426CA8E0223}" type="slidenum">
              <a:rPr lang="en-US" sz="1200">
                <a:solidFill>
                  <a:schemeClr val="tx1"/>
                </a:solidFill>
              </a:rPr>
              <a:pPr eaLnBrk="1" hangingPunct="1"/>
              <a:t>108</a:t>
            </a:fld>
            <a:endParaRPr lang="en-US" sz="1200">
              <a:solidFill>
                <a:schemeClr val="tx1"/>
              </a:solidFill>
            </a:endParaRPr>
          </a:p>
        </p:txBody>
      </p:sp>
      <p:sp>
        <p:nvSpPr>
          <p:cNvPr id="236547" name="Rectangle 2"/>
          <p:cNvSpPr>
            <a:spLocks noGrp="1" noRot="1" noChangeAspect="1" noChangeArrowheads="1" noTextEdit="1"/>
          </p:cNvSpPr>
          <p:nvPr>
            <p:ph type="sldImg"/>
          </p:nvPr>
        </p:nvSpPr>
        <p:spPr>
          <a:ln/>
        </p:spPr>
      </p:sp>
      <p:sp>
        <p:nvSpPr>
          <p:cNvPr id="23654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5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4FCB244-590E-AF40-871E-6F9A46E21122}" type="slidenum">
              <a:rPr lang="en-US" sz="1200">
                <a:solidFill>
                  <a:schemeClr val="tx1"/>
                </a:solidFill>
              </a:rPr>
              <a:pPr eaLnBrk="1" hangingPunct="1"/>
              <a:t>109</a:t>
            </a:fld>
            <a:endParaRPr lang="en-US" sz="1200">
              <a:solidFill>
                <a:schemeClr val="tx1"/>
              </a:solidFill>
            </a:endParaRPr>
          </a:p>
        </p:txBody>
      </p:sp>
      <p:sp>
        <p:nvSpPr>
          <p:cNvPr id="237571" name="Rectangle 2"/>
          <p:cNvSpPr>
            <a:spLocks noGrp="1" noRot="1" noChangeAspect="1" noChangeArrowheads="1" noTextEdit="1"/>
          </p:cNvSpPr>
          <p:nvPr>
            <p:ph type="sldImg"/>
          </p:nvPr>
        </p:nvSpPr>
        <p:spPr>
          <a:ln/>
        </p:spPr>
      </p:sp>
      <p:sp>
        <p:nvSpPr>
          <p:cNvPr id="23757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2C6E576-473E-C140-B1D0-6786B4A6EED8}" type="slidenum">
              <a:rPr lang="en-US" sz="1200">
                <a:solidFill>
                  <a:schemeClr val="tx1"/>
                </a:solidFill>
              </a:rPr>
              <a:pPr eaLnBrk="1" hangingPunct="1"/>
              <a:t>11</a:t>
            </a:fld>
            <a:endParaRPr lang="en-US" sz="1200">
              <a:solidFill>
                <a:schemeClr val="tx1"/>
              </a:solidFill>
            </a:endParaRPr>
          </a:p>
        </p:txBody>
      </p:sp>
      <p:sp>
        <p:nvSpPr>
          <p:cNvPr id="137219" name="Rectangle 2"/>
          <p:cNvSpPr>
            <a:spLocks noGrp="1" noRot="1" noChangeAspect="1" noChangeArrowheads="1" noTextEdit="1"/>
          </p:cNvSpPr>
          <p:nvPr>
            <p:ph type="sldImg"/>
          </p:nvPr>
        </p:nvSpPr>
        <p:spPr>
          <a:ln/>
        </p:spPr>
      </p:sp>
      <p:sp>
        <p:nvSpPr>
          <p:cNvPr id="13722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136FBC6-9EA0-0347-AC27-F9402AA12A8A}" type="slidenum">
              <a:rPr lang="en-US" sz="1200">
                <a:solidFill>
                  <a:schemeClr val="tx1"/>
                </a:solidFill>
              </a:rPr>
              <a:pPr eaLnBrk="1" hangingPunct="1"/>
              <a:t>110</a:t>
            </a:fld>
            <a:endParaRPr lang="en-US" sz="1200">
              <a:solidFill>
                <a:schemeClr val="tx1"/>
              </a:solidFill>
            </a:endParaRPr>
          </a:p>
        </p:txBody>
      </p:sp>
      <p:sp>
        <p:nvSpPr>
          <p:cNvPr id="125955" name="Rectangle 2"/>
          <p:cNvSpPr>
            <a:spLocks noGrp="1" noRot="1" noChangeAspect="1" noChangeArrowheads="1" noTextEdit="1"/>
          </p:cNvSpPr>
          <p:nvPr>
            <p:ph type="sldImg"/>
          </p:nvPr>
        </p:nvSpPr>
        <p:spPr>
          <a:ln/>
        </p:spPr>
      </p:sp>
      <p:sp>
        <p:nvSpPr>
          <p:cNvPr id="12595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EC58387-6F26-E64F-B87B-E0C34C408A62}" type="slidenum">
              <a:rPr lang="en-US" sz="1200">
                <a:solidFill>
                  <a:schemeClr val="tx1"/>
                </a:solidFill>
              </a:rPr>
              <a:pPr eaLnBrk="1" hangingPunct="1"/>
              <a:t>111</a:t>
            </a:fld>
            <a:endParaRPr lang="en-US" sz="1200">
              <a:solidFill>
                <a:schemeClr val="tx1"/>
              </a:solidFill>
            </a:endParaRPr>
          </a:p>
        </p:txBody>
      </p:sp>
      <p:sp>
        <p:nvSpPr>
          <p:cNvPr id="108547" name="Rectangle 2"/>
          <p:cNvSpPr>
            <a:spLocks noGrp="1" noRot="1" noChangeAspect="1" noChangeArrowheads="1" noTextEdit="1"/>
          </p:cNvSpPr>
          <p:nvPr>
            <p:ph type="sldImg"/>
          </p:nvPr>
        </p:nvSpPr>
        <p:spPr>
          <a:ln/>
        </p:spPr>
      </p:sp>
      <p:sp>
        <p:nvSpPr>
          <p:cNvPr id="10854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74B10FB-A3DA-B644-8EAE-50B0AA6130A9}" type="slidenum">
              <a:rPr lang="en-US" sz="1200">
                <a:solidFill>
                  <a:schemeClr val="tx1"/>
                </a:solidFill>
              </a:rPr>
              <a:pPr eaLnBrk="1" hangingPunct="1"/>
              <a:t>112</a:t>
            </a:fld>
            <a:endParaRPr lang="en-US" sz="1200">
              <a:solidFill>
                <a:schemeClr val="tx1"/>
              </a:solidFill>
            </a:endParaRPr>
          </a:p>
        </p:txBody>
      </p:sp>
      <p:sp>
        <p:nvSpPr>
          <p:cNvPr id="109571" name="Rectangle 2"/>
          <p:cNvSpPr>
            <a:spLocks noGrp="1" noRot="1" noChangeAspect="1" noChangeArrowheads="1" noTextEdit="1"/>
          </p:cNvSpPr>
          <p:nvPr>
            <p:ph type="sldImg"/>
          </p:nvPr>
        </p:nvSpPr>
        <p:spPr>
          <a:ln/>
        </p:spPr>
      </p:sp>
      <p:sp>
        <p:nvSpPr>
          <p:cNvPr id="10957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993FE82-2D13-B441-9F79-6A90DD561A41}" type="slidenum">
              <a:rPr lang="en-US" sz="1200">
                <a:solidFill>
                  <a:schemeClr val="tx1"/>
                </a:solidFill>
              </a:rPr>
              <a:pPr eaLnBrk="1" hangingPunct="1"/>
              <a:t>113</a:t>
            </a:fld>
            <a:endParaRPr lang="en-US" sz="1200">
              <a:solidFill>
                <a:schemeClr val="tx1"/>
              </a:solidFill>
            </a:endParaRPr>
          </a:p>
        </p:txBody>
      </p:sp>
      <p:sp>
        <p:nvSpPr>
          <p:cNvPr id="110595" name="Rectangle 2"/>
          <p:cNvSpPr>
            <a:spLocks noGrp="1" noRot="1" noChangeAspect="1" noChangeArrowheads="1" noTextEdit="1"/>
          </p:cNvSpPr>
          <p:nvPr>
            <p:ph type="sldImg"/>
          </p:nvPr>
        </p:nvSpPr>
        <p:spPr>
          <a:ln/>
        </p:spPr>
      </p:sp>
      <p:sp>
        <p:nvSpPr>
          <p:cNvPr id="11059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DDB9BA1-19C0-154D-AD73-14F412471636}" type="slidenum">
              <a:rPr lang="en-US" sz="1200">
                <a:solidFill>
                  <a:schemeClr val="tx1"/>
                </a:solidFill>
              </a:rPr>
              <a:pPr eaLnBrk="1" hangingPunct="1"/>
              <a:t>114</a:t>
            </a:fld>
            <a:endParaRPr lang="en-US" sz="1200">
              <a:solidFill>
                <a:schemeClr val="tx1"/>
              </a:solidFill>
            </a:endParaRPr>
          </a:p>
        </p:txBody>
      </p:sp>
      <p:sp>
        <p:nvSpPr>
          <p:cNvPr id="111619" name="Rectangle 2"/>
          <p:cNvSpPr>
            <a:spLocks noGrp="1" noRot="1" noChangeAspect="1" noChangeArrowheads="1" noTextEdit="1"/>
          </p:cNvSpPr>
          <p:nvPr>
            <p:ph type="sldImg"/>
          </p:nvPr>
        </p:nvSpPr>
        <p:spPr>
          <a:ln/>
        </p:spPr>
      </p:sp>
      <p:sp>
        <p:nvSpPr>
          <p:cNvPr id="11162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CFD564EB-9220-D349-91C1-0FFD1481F95C}" type="slidenum">
              <a:rPr lang="en-US" sz="1200">
                <a:solidFill>
                  <a:schemeClr val="tx1"/>
                </a:solidFill>
              </a:rPr>
              <a:pPr eaLnBrk="1" hangingPunct="1"/>
              <a:t>115</a:t>
            </a:fld>
            <a:endParaRPr lang="en-US" sz="1200">
              <a:solidFill>
                <a:schemeClr val="tx1"/>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1B3C0DBE-95B0-9343-B5DD-695A489D7FF6}" type="slidenum">
              <a:rPr lang="en-US" sz="1200">
                <a:solidFill>
                  <a:schemeClr val="tx1"/>
                </a:solidFill>
              </a:rPr>
              <a:pPr eaLnBrk="1" hangingPunct="1"/>
              <a:t>116</a:t>
            </a:fld>
            <a:endParaRPr lang="en-US" sz="1200">
              <a:solidFill>
                <a:schemeClr val="tx1"/>
              </a:solidFill>
            </a:endParaRPr>
          </a:p>
        </p:txBody>
      </p:sp>
      <p:sp>
        <p:nvSpPr>
          <p:cNvPr id="113667" name="Rectangle 2"/>
          <p:cNvSpPr>
            <a:spLocks noGrp="1" noRot="1" noChangeAspect="1" noChangeArrowheads="1" noTextEdit="1"/>
          </p:cNvSpPr>
          <p:nvPr>
            <p:ph type="sldImg"/>
          </p:nvPr>
        </p:nvSpPr>
        <p:spPr>
          <a:ln/>
        </p:spPr>
      </p:sp>
      <p:sp>
        <p:nvSpPr>
          <p:cNvPr id="11366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225147FE-9483-B24D-8CD6-B1DDF76BA4AA}" type="slidenum">
              <a:rPr lang="en-US" sz="1200">
                <a:solidFill>
                  <a:schemeClr val="tx1"/>
                </a:solidFill>
              </a:rPr>
              <a:pPr eaLnBrk="1" hangingPunct="1"/>
              <a:t>117</a:t>
            </a:fld>
            <a:endParaRPr lang="en-US" sz="1200">
              <a:solidFill>
                <a:schemeClr val="tx1"/>
              </a:solidFill>
            </a:endParaRPr>
          </a:p>
        </p:txBody>
      </p:sp>
      <p:sp>
        <p:nvSpPr>
          <p:cNvPr id="114691" name="Rectangle 2"/>
          <p:cNvSpPr>
            <a:spLocks noGrp="1" noRot="1" noChangeAspect="1" noChangeArrowheads="1" noTextEdit="1"/>
          </p:cNvSpPr>
          <p:nvPr>
            <p:ph type="sldImg"/>
          </p:nvPr>
        </p:nvSpPr>
        <p:spPr>
          <a:ln/>
        </p:spPr>
      </p:sp>
      <p:sp>
        <p:nvSpPr>
          <p:cNvPr id="11469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E1BD547-CC60-D54A-8FA9-1F332E23B3CB}" type="slidenum">
              <a:rPr lang="en-US" sz="1200">
                <a:solidFill>
                  <a:schemeClr val="tx1"/>
                </a:solidFill>
              </a:rPr>
              <a:pPr eaLnBrk="1" hangingPunct="1"/>
              <a:t>118</a:t>
            </a:fld>
            <a:endParaRPr lang="en-US" sz="1200">
              <a:solidFill>
                <a:schemeClr val="tx1"/>
              </a:solidFill>
            </a:endParaRPr>
          </a:p>
        </p:txBody>
      </p:sp>
      <p:sp>
        <p:nvSpPr>
          <p:cNvPr id="115715" name="Rectangle 2"/>
          <p:cNvSpPr>
            <a:spLocks noGrp="1" noRot="1" noChangeAspect="1" noChangeArrowheads="1" noTextEdit="1"/>
          </p:cNvSpPr>
          <p:nvPr>
            <p:ph type="sldImg"/>
          </p:nvPr>
        </p:nvSpPr>
        <p:spPr>
          <a:ln/>
        </p:spPr>
      </p:sp>
      <p:sp>
        <p:nvSpPr>
          <p:cNvPr id="11571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0B82ACF-8CA9-8C49-AA36-5BB2E2FC94C6}" type="slidenum">
              <a:rPr lang="en-US" sz="1200">
                <a:solidFill>
                  <a:schemeClr val="tx1"/>
                </a:solidFill>
              </a:rPr>
              <a:pPr eaLnBrk="1" hangingPunct="1"/>
              <a:t>119</a:t>
            </a:fld>
            <a:endParaRPr lang="en-US" sz="1200">
              <a:solidFill>
                <a:schemeClr val="tx1"/>
              </a:solidFill>
            </a:endParaRPr>
          </a:p>
        </p:txBody>
      </p:sp>
      <p:sp>
        <p:nvSpPr>
          <p:cNvPr id="116739" name="Rectangle 2"/>
          <p:cNvSpPr>
            <a:spLocks noGrp="1" noRot="1" noChangeAspect="1" noChangeArrowheads="1" noTextEdit="1"/>
          </p:cNvSpPr>
          <p:nvPr>
            <p:ph type="sldImg"/>
          </p:nvPr>
        </p:nvSpPr>
        <p:spPr>
          <a:ln/>
        </p:spPr>
      </p:sp>
      <p:sp>
        <p:nvSpPr>
          <p:cNvPr id="11674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0DE210C-9BC6-7E4A-8143-301654B4B204}" type="slidenum">
              <a:rPr lang="en-US" sz="1200">
                <a:solidFill>
                  <a:schemeClr val="tx1"/>
                </a:solidFill>
              </a:rPr>
              <a:pPr eaLnBrk="1" hangingPunct="1"/>
              <a:t>12</a:t>
            </a:fld>
            <a:endParaRPr lang="en-US" sz="1200">
              <a:solidFill>
                <a:schemeClr val="tx1"/>
              </a:solidFill>
            </a:endParaRPr>
          </a:p>
        </p:txBody>
      </p:sp>
      <p:sp>
        <p:nvSpPr>
          <p:cNvPr id="138243" name="Rectangle 2"/>
          <p:cNvSpPr>
            <a:spLocks noGrp="1" noRot="1" noChangeAspect="1" noChangeArrowheads="1" noTextEdit="1"/>
          </p:cNvSpPr>
          <p:nvPr>
            <p:ph type="sldImg"/>
          </p:nvPr>
        </p:nvSpPr>
        <p:spPr>
          <a:ln/>
        </p:spPr>
      </p:sp>
      <p:sp>
        <p:nvSpPr>
          <p:cNvPr id="13824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158D283-DF8A-4D47-8797-64C807F3FE2F}" type="slidenum">
              <a:rPr lang="en-US" sz="1200">
                <a:solidFill>
                  <a:schemeClr val="tx1"/>
                </a:solidFill>
              </a:rPr>
              <a:pPr eaLnBrk="1" hangingPunct="1"/>
              <a:t>120</a:t>
            </a:fld>
            <a:endParaRPr lang="en-US" sz="1200">
              <a:solidFill>
                <a:schemeClr val="tx1"/>
              </a:solidFill>
            </a:endParaRPr>
          </a:p>
        </p:txBody>
      </p:sp>
      <p:sp>
        <p:nvSpPr>
          <p:cNvPr id="117763" name="Rectangle 2"/>
          <p:cNvSpPr>
            <a:spLocks noGrp="1" noRot="1" noChangeAspect="1" noChangeArrowheads="1" noTextEdit="1"/>
          </p:cNvSpPr>
          <p:nvPr>
            <p:ph type="sldImg"/>
          </p:nvPr>
        </p:nvSpPr>
        <p:spPr>
          <a:ln/>
        </p:spPr>
      </p:sp>
      <p:sp>
        <p:nvSpPr>
          <p:cNvPr id="1177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8CFBC2D5-1562-354C-BF4F-F34C011C9F8A}" type="slidenum">
              <a:rPr lang="en-US" sz="1200">
                <a:solidFill>
                  <a:schemeClr val="tx1"/>
                </a:solidFill>
              </a:rPr>
              <a:pPr eaLnBrk="1" hangingPunct="1"/>
              <a:t>121</a:t>
            </a:fld>
            <a:endParaRPr lang="en-US" sz="1200">
              <a:solidFill>
                <a:schemeClr val="tx1"/>
              </a:solidFill>
            </a:endParaRPr>
          </a:p>
        </p:txBody>
      </p:sp>
      <p:sp>
        <p:nvSpPr>
          <p:cNvPr id="118787" name="Rectangle 2"/>
          <p:cNvSpPr>
            <a:spLocks noGrp="1" noRot="1" noChangeAspect="1" noChangeArrowheads="1" noTextEdit="1"/>
          </p:cNvSpPr>
          <p:nvPr>
            <p:ph type="sldImg"/>
          </p:nvPr>
        </p:nvSpPr>
        <p:spPr>
          <a:ln/>
        </p:spPr>
      </p:sp>
      <p:sp>
        <p:nvSpPr>
          <p:cNvPr id="11878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1D0CBC40-C206-AA4B-83F5-A2930BDA11B6}" type="slidenum">
              <a:rPr lang="en-US" sz="1200">
                <a:solidFill>
                  <a:schemeClr val="tx1"/>
                </a:solidFill>
              </a:rPr>
              <a:pPr eaLnBrk="1" hangingPunct="1"/>
              <a:t>122</a:t>
            </a:fld>
            <a:endParaRPr lang="en-US" sz="1200">
              <a:solidFill>
                <a:schemeClr val="tx1"/>
              </a:solidFill>
            </a:endParaRPr>
          </a:p>
        </p:txBody>
      </p:sp>
      <p:sp>
        <p:nvSpPr>
          <p:cNvPr id="119811" name="Rectangle 2"/>
          <p:cNvSpPr>
            <a:spLocks noGrp="1" noRot="1" noChangeAspect="1" noChangeArrowheads="1" noTextEdit="1"/>
          </p:cNvSpPr>
          <p:nvPr>
            <p:ph type="sldImg"/>
          </p:nvPr>
        </p:nvSpPr>
        <p:spPr>
          <a:ln/>
        </p:spPr>
      </p:sp>
      <p:sp>
        <p:nvSpPr>
          <p:cNvPr id="11981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2EE1710-0C85-8A45-8596-C2FCF7265D1D}" type="slidenum">
              <a:rPr lang="en-US" sz="1200">
                <a:solidFill>
                  <a:schemeClr val="tx1"/>
                </a:solidFill>
              </a:rPr>
              <a:pPr eaLnBrk="1" hangingPunct="1"/>
              <a:t>123</a:t>
            </a:fld>
            <a:endParaRPr lang="en-US" sz="1200">
              <a:solidFill>
                <a:schemeClr val="tx1"/>
              </a:solidFill>
            </a:endParaRPr>
          </a:p>
        </p:txBody>
      </p:sp>
      <p:sp>
        <p:nvSpPr>
          <p:cNvPr id="120835" name="Rectangle 2"/>
          <p:cNvSpPr>
            <a:spLocks noGrp="1" noRot="1" noChangeAspect="1" noChangeArrowheads="1" noTextEdit="1"/>
          </p:cNvSpPr>
          <p:nvPr>
            <p:ph type="sldImg"/>
          </p:nvPr>
        </p:nvSpPr>
        <p:spPr>
          <a:ln/>
        </p:spPr>
      </p:sp>
      <p:sp>
        <p:nvSpPr>
          <p:cNvPr id="12083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4C4A354-E086-2848-B31B-AAB205CC9127}" type="slidenum">
              <a:rPr lang="en-US" sz="1200">
                <a:solidFill>
                  <a:schemeClr val="tx1"/>
                </a:solidFill>
              </a:rPr>
              <a:pPr eaLnBrk="1" hangingPunct="1"/>
              <a:t>124</a:t>
            </a:fld>
            <a:endParaRPr lang="en-US" sz="1200">
              <a:solidFill>
                <a:schemeClr val="tx1"/>
              </a:solidFill>
            </a:endParaRPr>
          </a:p>
        </p:txBody>
      </p:sp>
      <p:sp>
        <p:nvSpPr>
          <p:cNvPr id="121859" name="Rectangle 2"/>
          <p:cNvSpPr>
            <a:spLocks noGrp="1" noRot="1" noChangeAspect="1" noChangeArrowheads="1" noTextEdit="1"/>
          </p:cNvSpPr>
          <p:nvPr>
            <p:ph type="sldImg"/>
          </p:nvPr>
        </p:nvSpPr>
        <p:spPr>
          <a:ln/>
        </p:spPr>
      </p:sp>
      <p:sp>
        <p:nvSpPr>
          <p:cNvPr id="12186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8C2C0FE-4E26-8D4E-97D6-EC603519E674}" type="slidenum">
              <a:rPr lang="en-US" sz="1200">
                <a:solidFill>
                  <a:schemeClr val="tx1"/>
                </a:solidFill>
              </a:rPr>
              <a:pPr eaLnBrk="1" hangingPunct="1"/>
              <a:t>125</a:t>
            </a:fld>
            <a:endParaRPr lang="en-US" sz="1200">
              <a:solidFill>
                <a:schemeClr val="tx1"/>
              </a:solidFill>
            </a:endParaRPr>
          </a:p>
        </p:txBody>
      </p:sp>
      <p:sp>
        <p:nvSpPr>
          <p:cNvPr id="122883" name="Rectangle 2"/>
          <p:cNvSpPr>
            <a:spLocks noGrp="1" noRot="1" noChangeAspect="1" noChangeArrowheads="1" noTextEdit="1"/>
          </p:cNvSpPr>
          <p:nvPr>
            <p:ph type="sldImg"/>
          </p:nvPr>
        </p:nvSpPr>
        <p:spPr>
          <a:ln/>
        </p:spPr>
      </p:sp>
      <p:sp>
        <p:nvSpPr>
          <p:cNvPr id="12288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6E87BE2-5143-1745-86BE-C425FB2B21BB}" type="slidenum">
              <a:rPr lang="en-US" sz="1200">
                <a:solidFill>
                  <a:schemeClr val="tx1"/>
                </a:solidFill>
              </a:rPr>
              <a:pPr eaLnBrk="1" hangingPunct="1"/>
              <a:t>126</a:t>
            </a:fld>
            <a:endParaRPr lang="en-US" sz="1200">
              <a:solidFill>
                <a:schemeClr val="tx1"/>
              </a:solidFill>
            </a:endParaRPr>
          </a:p>
        </p:txBody>
      </p:sp>
      <p:sp>
        <p:nvSpPr>
          <p:cNvPr id="123907" name="Rectangle 2"/>
          <p:cNvSpPr>
            <a:spLocks noGrp="1" noRot="1" noChangeAspect="1" noChangeArrowheads="1" noTextEdit="1"/>
          </p:cNvSpPr>
          <p:nvPr>
            <p:ph type="sldImg"/>
          </p:nvPr>
        </p:nvSpPr>
        <p:spPr>
          <a:ln/>
        </p:spPr>
      </p:sp>
      <p:sp>
        <p:nvSpPr>
          <p:cNvPr id="12390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E55A8B4-B6D4-184F-80BC-AC7982F2DE91}" type="slidenum">
              <a:rPr lang="en-US" sz="1200">
                <a:solidFill>
                  <a:schemeClr val="tx1"/>
                </a:solidFill>
              </a:rPr>
              <a:pPr eaLnBrk="1" hangingPunct="1"/>
              <a:t>127</a:t>
            </a:fld>
            <a:endParaRPr lang="en-US" sz="1200">
              <a:solidFill>
                <a:schemeClr val="tx1"/>
              </a:solidFill>
            </a:endParaRPr>
          </a:p>
        </p:txBody>
      </p:sp>
      <p:sp>
        <p:nvSpPr>
          <p:cNvPr id="124931" name="Rectangle 2"/>
          <p:cNvSpPr>
            <a:spLocks noGrp="1" noRot="1" noChangeAspect="1" noChangeArrowheads="1" noTextEdit="1"/>
          </p:cNvSpPr>
          <p:nvPr>
            <p:ph type="sldImg"/>
          </p:nvPr>
        </p:nvSpPr>
        <p:spPr>
          <a:ln/>
        </p:spPr>
      </p:sp>
      <p:sp>
        <p:nvSpPr>
          <p:cNvPr id="12493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0EFD63C-4778-724D-A548-9EFFB0727E33}" type="slidenum">
              <a:rPr lang="en-US" sz="1200">
                <a:solidFill>
                  <a:schemeClr val="tx1"/>
                </a:solidFill>
              </a:rPr>
              <a:pPr eaLnBrk="1" hangingPunct="1"/>
              <a:t>128</a:t>
            </a:fld>
            <a:endParaRPr lang="en-US" sz="1200">
              <a:solidFill>
                <a:schemeClr val="tx1"/>
              </a:solidFill>
            </a:endParaRPr>
          </a:p>
        </p:txBody>
      </p:sp>
      <p:sp>
        <p:nvSpPr>
          <p:cNvPr id="125955" name="Rectangle 2"/>
          <p:cNvSpPr>
            <a:spLocks noGrp="1" noRot="1" noChangeAspect="1" noChangeArrowheads="1" noTextEdit="1"/>
          </p:cNvSpPr>
          <p:nvPr>
            <p:ph type="sldImg"/>
          </p:nvPr>
        </p:nvSpPr>
        <p:spPr>
          <a:ln/>
        </p:spPr>
      </p:sp>
      <p:sp>
        <p:nvSpPr>
          <p:cNvPr id="12595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4E9B9B8-7190-814B-9C0D-877B82531405}" type="slidenum">
              <a:rPr lang="en-US" sz="1200">
                <a:solidFill>
                  <a:schemeClr val="tx1"/>
                </a:solidFill>
              </a:rPr>
              <a:pPr eaLnBrk="1" hangingPunct="1"/>
              <a:t>129</a:t>
            </a:fld>
            <a:endParaRPr lang="en-US" sz="1200">
              <a:solidFill>
                <a:schemeClr val="tx1"/>
              </a:solidFill>
            </a:endParaRPr>
          </a:p>
        </p:txBody>
      </p:sp>
      <p:sp>
        <p:nvSpPr>
          <p:cNvPr id="126979" name="Rectangle 2"/>
          <p:cNvSpPr>
            <a:spLocks noGrp="1" noRot="1" noChangeAspect="1" noChangeArrowheads="1" noTextEdit="1"/>
          </p:cNvSpPr>
          <p:nvPr>
            <p:ph type="sldImg"/>
          </p:nvPr>
        </p:nvSpPr>
        <p:spPr>
          <a:ln/>
        </p:spPr>
      </p:sp>
      <p:sp>
        <p:nvSpPr>
          <p:cNvPr id="12698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906A623-1947-1C42-9DFA-9D93627CF520}" type="slidenum">
              <a:rPr lang="en-US" sz="1200">
                <a:solidFill>
                  <a:schemeClr val="tx1"/>
                </a:solidFill>
              </a:rPr>
              <a:pPr eaLnBrk="1" hangingPunct="1"/>
              <a:t>13</a:t>
            </a:fld>
            <a:endParaRPr lang="en-US" sz="1200">
              <a:solidFill>
                <a:schemeClr val="tx1"/>
              </a:solidFill>
            </a:endParaRPr>
          </a:p>
        </p:txBody>
      </p:sp>
      <p:sp>
        <p:nvSpPr>
          <p:cNvPr id="139267" name="Rectangle 2"/>
          <p:cNvSpPr>
            <a:spLocks noGrp="1" noRot="1" noChangeAspect="1" noChangeArrowheads="1" noTextEdit="1"/>
          </p:cNvSpPr>
          <p:nvPr>
            <p:ph type="sldImg"/>
          </p:nvPr>
        </p:nvSpPr>
        <p:spPr>
          <a:ln/>
        </p:spPr>
      </p:sp>
      <p:sp>
        <p:nvSpPr>
          <p:cNvPr id="13926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BC92A9E1-EF24-5B42-A066-006732308898}" type="slidenum">
              <a:rPr lang="en-US" sz="1200">
                <a:solidFill>
                  <a:schemeClr val="tx1"/>
                </a:solidFill>
              </a:rPr>
              <a:pPr eaLnBrk="1" hangingPunct="1"/>
              <a:t>130</a:t>
            </a:fld>
            <a:endParaRPr lang="en-US" sz="1200">
              <a:solidFill>
                <a:schemeClr val="tx1"/>
              </a:solidFill>
            </a:endParaRPr>
          </a:p>
        </p:txBody>
      </p:sp>
      <p:sp>
        <p:nvSpPr>
          <p:cNvPr id="128003" name="Rectangle 2"/>
          <p:cNvSpPr>
            <a:spLocks noGrp="1" noRot="1" noChangeAspect="1" noChangeArrowheads="1" noTextEdit="1"/>
          </p:cNvSpPr>
          <p:nvPr>
            <p:ph type="sldImg"/>
          </p:nvPr>
        </p:nvSpPr>
        <p:spPr>
          <a:ln/>
        </p:spPr>
      </p:sp>
      <p:sp>
        <p:nvSpPr>
          <p:cNvPr id="12800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B1037CBD-A39A-0840-9AC4-16B058F69D9A}" type="slidenum">
              <a:rPr lang="en-US" sz="1200">
                <a:solidFill>
                  <a:schemeClr val="tx1"/>
                </a:solidFill>
              </a:rPr>
              <a:pPr eaLnBrk="1" hangingPunct="1"/>
              <a:t>131</a:t>
            </a:fld>
            <a:endParaRPr lang="en-US" sz="1200">
              <a:solidFill>
                <a:schemeClr val="tx1"/>
              </a:solidFill>
            </a:endParaRPr>
          </a:p>
        </p:txBody>
      </p:sp>
      <p:sp>
        <p:nvSpPr>
          <p:cNvPr id="129027" name="Rectangle 2"/>
          <p:cNvSpPr>
            <a:spLocks noGrp="1" noRot="1" noChangeAspect="1" noChangeArrowheads="1" noTextEdit="1"/>
          </p:cNvSpPr>
          <p:nvPr>
            <p:ph type="sldImg"/>
          </p:nvPr>
        </p:nvSpPr>
        <p:spPr>
          <a:ln/>
        </p:spPr>
      </p:sp>
      <p:sp>
        <p:nvSpPr>
          <p:cNvPr id="12902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460FF44-36F3-D34C-B144-E18EBEF89A6B}" type="slidenum">
              <a:rPr lang="en-US" sz="1200">
                <a:solidFill>
                  <a:schemeClr val="tx1"/>
                </a:solidFill>
              </a:rPr>
              <a:pPr eaLnBrk="1" hangingPunct="1"/>
              <a:t>132</a:t>
            </a:fld>
            <a:endParaRPr lang="en-US" sz="1200">
              <a:solidFill>
                <a:schemeClr val="tx1"/>
              </a:solidFill>
            </a:endParaRPr>
          </a:p>
        </p:txBody>
      </p:sp>
      <p:sp>
        <p:nvSpPr>
          <p:cNvPr id="130051"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2CC34B2-6AF7-C744-B88E-FD2988E7773A}" type="slidenum">
              <a:rPr lang="en-US" sz="1200">
                <a:solidFill>
                  <a:schemeClr val="tx1"/>
                </a:solidFill>
              </a:rPr>
              <a:pPr eaLnBrk="1" hangingPunct="1"/>
              <a:t>133</a:t>
            </a:fld>
            <a:endParaRPr lang="en-US" sz="1200">
              <a:solidFill>
                <a:schemeClr val="tx1"/>
              </a:solidFill>
            </a:endParaRPr>
          </a:p>
        </p:txBody>
      </p:sp>
      <p:sp>
        <p:nvSpPr>
          <p:cNvPr id="131075" name="Rectangle 2"/>
          <p:cNvSpPr>
            <a:spLocks noGrp="1" noRot="1" noChangeAspect="1" noChangeArrowheads="1" noTextEdit="1"/>
          </p:cNvSpPr>
          <p:nvPr>
            <p:ph type="sldImg"/>
          </p:nvPr>
        </p:nvSpPr>
        <p:spPr>
          <a:ln/>
        </p:spPr>
      </p:sp>
      <p:sp>
        <p:nvSpPr>
          <p:cNvPr id="13107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3037B398-93FF-A044-AACD-DE0DCBAC2047}" type="slidenum">
              <a:rPr lang="en-US" sz="1200">
                <a:solidFill>
                  <a:schemeClr val="tx1"/>
                </a:solidFill>
              </a:rPr>
              <a:pPr eaLnBrk="1" hangingPunct="1"/>
              <a:t>134</a:t>
            </a:fld>
            <a:endParaRPr lang="en-US" sz="1200">
              <a:solidFill>
                <a:schemeClr val="tx1"/>
              </a:solidFill>
            </a:endParaRPr>
          </a:p>
        </p:txBody>
      </p:sp>
      <p:sp>
        <p:nvSpPr>
          <p:cNvPr id="132099" name="Rectangle 2"/>
          <p:cNvSpPr>
            <a:spLocks noGrp="1" noRot="1" noChangeAspect="1" noChangeArrowheads="1" noTextEdit="1"/>
          </p:cNvSpPr>
          <p:nvPr>
            <p:ph type="sldImg"/>
          </p:nvPr>
        </p:nvSpPr>
        <p:spPr>
          <a:ln/>
        </p:spPr>
      </p:sp>
      <p:sp>
        <p:nvSpPr>
          <p:cNvPr id="13210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B0E0544-2828-C548-891C-E447220F8F73}" type="slidenum">
              <a:rPr lang="en-US" sz="1200">
                <a:solidFill>
                  <a:schemeClr val="tx1"/>
                </a:solidFill>
              </a:rPr>
              <a:pPr eaLnBrk="1" hangingPunct="1"/>
              <a:t>135</a:t>
            </a:fld>
            <a:endParaRPr lang="en-US" sz="1200">
              <a:solidFill>
                <a:schemeClr val="tx1"/>
              </a:solidFill>
            </a:endParaRPr>
          </a:p>
        </p:txBody>
      </p:sp>
      <p:sp>
        <p:nvSpPr>
          <p:cNvPr id="133123" name="Rectangle 2"/>
          <p:cNvSpPr>
            <a:spLocks noGrp="1" noRot="1" noChangeAspect="1" noChangeArrowheads="1" noTextEdit="1"/>
          </p:cNvSpPr>
          <p:nvPr>
            <p:ph type="sldImg"/>
          </p:nvPr>
        </p:nvSpPr>
        <p:spPr>
          <a:ln/>
        </p:spPr>
      </p:sp>
      <p:sp>
        <p:nvSpPr>
          <p:cNvPr id="13312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BC2F114A-EF94-7A4A-81A0-49326AC78B78}" type="slidenum">
              <a:rPr lang="en-US" sz="1200">
                <a:solidFill>
                  <a:schemeClr val="tx1"/>
                </a:solidFill>
              </a:rPr>
              <a:pPr eaLnBrk="1" hangingPunct="1"/>
              <a:t>136</a:t>
            </a:fld>
            <a:endParaRPr lang="en-US" sz="1200">
              <a:solidFill>
                <a:schemeClr val="tx1"/>
              </a:solidFill>
            </a:endParaRPr>
          </a:p>
        </p:txBody>
      </p:sp>
      <p:sp>
        <p:nvSpPr>
          <p:cNvPr id="134147" name="Rectangle 2"/>
          <p:cNvSpPr>
            <a:spLocks noGrp="1" noRot="1" noChangeAspect="1" noChangeArrowheads="1" noTextEdit="1"/>
          </p:cNvSpPr>
          <p:nvPr>
            <p:ph type="sldImg"/>
          </p:nvPr>
        </p:nvSpPr>
        <p:spPr>
          <a:ln/>
        </p:spPr>
      </p:sp>
      <p:sp>
        <p:nvSpPr>
          <p:cNvPr id="13414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160A876D-ECA2-A14B-AE02-955AA7D74A90}" type="slidenum">
              <a:rPr lang="en-US" sz="1200">
                <a:solidFill>
                  <a:schemeClr val="tx1"/>
                </a:solidFill>
              </a:rPr>
              <a:pPr eaLnBrk="1" hangingPunct="1"/>
              <a:t>137</a:t>
            </a:fld>
            <a:endParaRPr lang="en-US" sz="1200">
              <a:solidFill>
                <a:schemeClr val="tx1"/>
              </a:solidFill>
            </a:endParaRPr>
          </a:p>
        </p:txBody>
      </p:sp>
      <p:sp>
        <p:nvSpPr>
          <p:cNvPr id="135171" name="Rectangle 2"/>
          <p:cNvSpPr>
            <a:spLocks noGrp="1" noRot="1" noChangeAspect="1" noChangeArrowheads="1" noTextEdit="1"/>
          </p:cNvSpPr>
          <p:nvPr>
            <p:ph type="sldImg"/>
          </p:nvPr>
        </p:nvSpPr>
        <p:spPr>
          <a:ln/>
        </p:spPr>
      </p:sp>
      <p:sp>
        <p:nvSpPr>
          <p:cNvPr id="13517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9444774-1030-6B45-AA17-D2B50CBF151C}" type="slidenum">
              <a:rPr lang="en-US" sz="1200">
                <a:solidFill>
                  <a:schemeClr val="tx1"/>
                </a:solidFill>
              </a:rPr>
              <a:pPr eaLnBrk="1" hangingPunct="1"/>
              <a:t>138</a:t>
            </a:fld>
            <a:endParaRPr lang="en-US" sz="1200">
              <a:solidFill>
                <a:schemeClr val="tx1"/>
              </a:solidFill>
            </a:endParaRPr>
          </a:p>
        </p:txBody>
      </p:sp>
      <p:sp>
        <p:nvSpPr>
          <p:cNvPr id="136195" name="Rectangle 2"/>
          <p:cNvSpPr>
            <a:spLocks noGrp="1" noRot="1" noChangeAspect="1" noChangeArrowheads="1" noTextEdit="1"/>
          </p:cNvSpPr>
          <p:nvPr>
            <p:ph type="sldImg"/>
          </p:nvPr>
        </p:nvSpPr>
        <p:spPr>
          <a:ln/>
        </p:spPr>
      </p:sp>
      <p:sp>
        <p:nvSpPr>
          <p:cNvPr id="13619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DDC1281-D158-0E40-98CA-0B7CAFFC275B}" type="slidenum">
              <a:rPr lang="en-US" sz="1200">
                <a:solidFill>
                  <a:schemeClr val="tx1"/>
                </a:solidFill>
              </a:rPr>
              <a:pPr eaLnBrk="1" hangingPunct="1"/>
              <a:t>139</a:t>
            </a:fld>
            <a:endParaRPr lang="en-US" sz="1200">
              <a:solidFill>
                <a:schemeClr val="tx1"/>
              </a:solidFill>
            </a:endParaRPr>
          </a:p>
        </p:txBody>
      </p:sp>
      <p:sp>
        <p:nvSpPr>
          <p:cNvPr id="137219" name="Rectangle 2"/>
          <p:cNvSpPr>
            <a:spLocks noGrp="1" noRot="1" noChangeAspect="1" noChangeArrowheads="1" noTextEdit="1"/>
          </p:cNvSpPr>
          <p:nvPr>
            <p:ph type="sldImg"/>
          </p:nvPr>
        </p:nvSpPr>
        <p:spPr>
          <a:ln/>
        </p:spPr>
      </p:sp>
      <p:sp>
        <p:nvSpPr>
          <p:cNvPr id="13722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20BADB33-ABD4-DC49-879B-789760CD2A69}" type="slidenum">
              <a:rPr lang="en-US" sz="1200">
                <a:solidFill>
                  <a:schemeClr val="tx1"/>
                </a:solidFill>
              </a:rPr>
              <a:pPr eaLnBrk="1" hangingPunct="1"/>
              <a:t>14</a:t>
            </a:fld>
            <a:endParaRPr lang="en-US" sz="1200">
              <a:solidFill>
                <a:schemeClr val="tx1"/>
              </a:solidFill>
            </a:endParaRPr>
          </a:p>
        </p:txBody>
      </p:sp>
      <p:sp>
        <p:nvSpPr>
          <p:cNvPr id="140291" name="Rectangle 2"/>
          <p:cNvSpPr>
            <a:spLocks noGrp="1" noRot="1" noChangeAspect="1" noChangeArrowheads="1" noTextEdit="1"/>
          </p:cNvSpPr>
          <p:nvPr>
            <p:ph type="sldImg"/>
          </p:nvPr>
        </p:nvSpPr>
        <p:spPr>
          <a:ln/>
        </p:spPr>
      </p:sp>
      <p:sp>
        <p:nvSpPr>
          <p:cNvPr id="14029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24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C5C28924-33AC-AB43-8F63-B7106D9C0E57}" type="slidenum">
              <a:rPr lang="en-US" sz="1200">
                <a:solidFill>
                  <a:schemeClr val="tx1"/>
                </a:solidFill>
              </a:rPr>
              <a:pPr eaLnBrk="1" hangingPunct="1"/>
              <a:t>140</a:t>
            </a:fld>
            <a:endParaRPr lang="en-US" sz="1200">
              <a:solidFill>
                <a:schemeClr val="tx1"/>
              </a:solidFill>
            </a:endParaRPr>
          </a:p>
        </p:txBody>
      </p:sp>
      <p:sp>
        <p:nvSpPr>
          <p:cNvPr id="138243" name="Rectangle 2"/>
          <p:cNvSpPr>
            <a:spLocks noGrp="1" noRot="1" noChangeAspect="1" noChangeArrowheads="1" noTextEdit="1"/>
          </p:cNvSpPr>
          <p:nvPr>
            <p:ph type="sldImg"/>
          </p:nvPr>
        </p:nvSpPr>
        <p:spPr>
          <a:ln/>
        </p:spPr>
      </p:sp>
      <p:sp>
        <p:nvSpPr>
          <p:cNvPr id="13824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6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A41CAA1-78AE-134F-A78D-798D12CCFD41}" type="slidenum">
              <a:rPr lang="en-US" sz="1200">
                <a:solidFill>
                  <a:schemeClr val="tx1"/>
                </a:solidFill>
              </a:rPr>
              <a:pPr eaLnBrk="1" hangingPunct="1"/>
              <a:t>141</a:t>
            </a:fld>
            <a:endParaRPr lang="en-US" sz="1200">
              <a:solidFill>
                <a:schemeClr val="tx1"/>
              </a:solidFill>
            </a:endParaRPr>
          </a:p>
        </p:txBody>
      </p:sp>
      <p:sp>
        <p:nvSpPr>
          <p:cNvPr id="139267" name="Rectangle 2"/>
          <p:cNvSpPr>
            <a:spLocks noGrp="1" noRot="1" noChangeAspect="1" noChangeArrowheads="1" noTextEdit="1"/>
          </p:cNvSpPr>
          <p:nvPr>
            <p:ph type="sldImg"/>
          </p:nvPr>
        </p:nvSpPr>
        <p:spPr>
          <a:ln/>
        </p:spPr>
      </p:sp>
      <p:sp>
        <p:nvSpPr>
          <p:cNvPr id="13926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54E5E2D6-CD32-7348-8261-9F7A0FAE4304}" type="slidenum">
              <a:rPr lang="en-US" sz="1200">
                <a:solidFill>
                  <a:schemeClr val="tx1"/>
                </a:solidFill>
              </a:rPr>
              <a:pPr eaLnBrk="1" hangingPunct="1"/>
              <a:t>142</a:t>
            </a:fld>
            <a:endParaRPr lang="en-US" sz="1200">
              <a:solidFill>
                <a:schemeClr val="tx1"/>
              </a:solidFill>
            </a:endParaRPr>
          </a:p>
        </p:txBody>
      </p:sp>
      <p:sp>
        <p:nvSpPr>
          <p:cNvPr id="140291" name="Rectangle 2"/>
          <p:cNvSpPr>
            <a:spLocks noGrp="1" noRot="1" noChangeAspect="1" noChangeArrowheads="1" noTextEdit="1"/>
          </p:cNvSpPr>
          <p:nvPr>
            <p:ph type="sldImg"/>
          </p:nvPr>
        </p:nvSpPr>
        <p:spPr>
          <a:ln/>
        </p:spPr>
      </p:sp>
      <p:sp>
        <p:nvSpPr>
          <p:cNvPr id="14029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7014208-B674-3449-BFB4-ABE3E3A387C7}" type="slidenum">
              <a:rPr lang="en-US" sz="1200">
                <a:solidFill>
                  <a:schemeClr val="tx1"/>
                </a:solidFill>
              </a:rPr>
              <a:pPr eaLnBrk="1" hangingPunct="1"/>
              <a:t>143</a:t>
            </a:fld>
            <a:endParaRPr lang="en-US" sz="1200">
              <a:solidFill>
                <a:schemeClr val="tx1"/>
              </a:solidFill>
            </a:endParaRPr>
          </a:p>
        </p:txBody>
      </p:sp>
      <p:sp>
        <p:nvSpPr>
          <p:cNvPr id="141315" name="Rectangle 2"/>
          <p:cNvSpPr>
            <a:spLocks noGrp="1" noRot="1" noChangeAspect="1" noChangeArrowheads="1" noTextEdit="1"/>
          </p:cNvSpPr>
          <p:nvPr>
            <p:ph type="sldImg"/>
          </p:nvPr>
        </p:nvSpPr>
        <p:spPr>
          <a:ln/>
        </p:spPr>
      </p:sp>
      <p:sp>
        <p:nvSpPr>
          <p:cNvPr id="14131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8FDE785-E8B7-CC4B-A4FA-FE8C81B86C40}" type="slidenum">
              <a:rPr lang="en-US" sz="1200">
                <a:solidFill>
                  <a:schemeClr val="tx1"/>
                </a:solidFill>
              </a:rPr>
              <a:pPr eaLnBrk="1" hangingPunct="1"/>
              <a:t>144</a:t>
            </a:fld>
            <a:endParaRPr lang="en-US" sz="1200">
              <a:solidFill>
                <a:schemeClr val="tx1"/>
              </a:solidFill>
            </a:endParaRPr>
          </a:p>
        </p:txBody>
      </p:sp>
      <p:sp>
        <p:nvSpPr>
          <p:cNvPr id="142339" name="Rectangle 2"/>
          <p:cNvSpPr>
            <a:spLocks noGrp="1" noRot="1" noChangeAspect="1" noChangeArrowheads="1" noTextEdit="1"/>
          </p:cNvSpPr>
          <p:nvPr>
            <p:ph type="sldImg"/>
          </p:nvPr>
        </p:nvSpPr>
        <p:spPr>
          <a:ln/>
        </p:spPr>
      </p:sp>
      <p:sp>
        <p:nvSpPr>
          <p:cNvPr id="14234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88F79EC-CA20-8447-8E49-E4EFCA84B487}" type="slidenum">
              <a:rPr lang="en-US" sz="1200">
                <a:solidFill>
                  <a:schemeClr val="tx1"/>
                </a:solidFill>
              </a:rPr>
              <a:pPr eaLnBrk="1" hangingPunct="1"/>
              <a:t>145</a:t>
            </a:fld>
            <a:endParaRPr lang="en-US" sz="1200">
              <a:solidFill>
                <a:schemeClr val="tx1"/>
              </a:solidFill>
            </a:endParaRPr>
          </a:p>
        </p:txBody>
      </p:sp>
      <p:sp>
        <p:nvSpPr>
          <p:cNvPr id="143363" name="Rectangle 2"/>
          <p:cNvSpPr>
            <a:spLocks noGrp="1" noRot="1" noChangeAspect="1" noChangeArrowheads="1" noTextEdit="1"/>
          </p:cNvSpPr>
          <p:nvPr>
            <p:ph type="sldImg"/>
          </p:nvPr>
        </p:nvSpPr>
        <p:spPr>
          <a:ln/>
        </p:spPr>
      </p:sp>
      <p:sp>
        <p:nvSpPr>
          <p:cNvPr id="1433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A40200B-B214-4E45-82AF-7720F894EED8}" type="slidenum">
              <a:rPr lang="en-US" sz="1200">
                <a:solidFill>
                  <a:schemeClr val="tx1"/>
                </a:solidFill>
              </a:rPr>
              <a:pPr eaLnBrk="1" hangingPunct="1"/>
              <a:t>146</a:t>
            </a:fld>
            <a:endParaRPr lang="en-US" sz="1200">
              <a:solidFill>
                <a:schemeClr val="tx1"/>
              </a:solidFill>
            </a:endParaRPr>
          </a:p>
        </p:txBody>
      </p:sp>
      <p:sp>
        <p:nvSpPr>
          <p:cNvPr id="144387" name="Rectangle 2"/>
          <p:cNvSpPr>
            <a:spLocks noGrp="1" noRot="1" noChangeAspect="1" noChangeArrowheads="1" noTextEdit="1"/>
          </p:cNvSpPr>
          <p:nvPr>
            <p:ph type="sldImg"/>
          </p:nvPr>
        </p:nvSpPr>
        <p:spPr>
          <a:ln/>
        </p:spPr>
      </p:sp>
      <p:sp>
        <p:nvSpPr>
          <p:cNvPr id="14438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27CD2A0C-40BC-C941-9B54-CEF7D8E012BA}" type="slidenum">
              <a:rPr lang="en-US" sz="1200">
                <a:solidFill>
                  <a:schemeClr val="tx1"/>
                </a:solidFill>
              </a:rPr>
              <a:pPr eaLnBrk="1" hangingPunct="1"/>
              <a:t>147</a:t>
            </a:fld>
            <a:endParaRPr lang="en-US" sz="1200">
              <a:solidFill>
                <a:schemeClr val="tx1"/>
              </a:solidFill>
            </a:endParaRPr>
          </a:p>
        </p:txBody>
      </p:sp>
      <p:sp>
        <p:nvSpPr>
          <p:cNvPr id="145411" name="Rectangle 2"/>
          <p:cNvSpPr>
            <a:spLocks noGrp="1" noRot="1" noChangeAspect="1" noChangeArrowheads="1" noTextEdit="1"/>
          </p:cNvSpPr>
          <p:nvPr>
            <p:ph type="sldImg"/>
          </p:nvPr>
        </p:nvSpPr>
        <p:spPr>
          <a:ln/>
        </p:spPr>
      </p:sp>
      <p:sp>
        <p:nvSpPr>
          <p:cNvPr id="14541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8DD6C5CB-8CD1-4046-963F-9627B45C8E3C}" type="slidenum">
              <a:rPr lang="en-US" sz="1200">
                <a:solidFill>
                  <a:schemeClr val="tx1"/>
                </a:solidFill>
              </a:rPr>
              <a:pPr eaLnBrk="1" hangingPunct="1"/>
              <a:t>148</a:t>
            </a:fld>
            <a:endParaRPr lang="en-US" sz="1200">
              <a:solidFill>
                <a:schemeClr val="tx1"/>
              </a:solidFill>
            </a:endParaRPr>
          </a:p>
        </p:txBody>
      </p:sp>
      <p:sp>
        <p:nvSpPr>
          <p:cNvPr id="146435" name="Rectangle 2"/>
          <p:cNvSpPr>
            <a:spLocks noGrp="1" noRot="1" noChangeAspect="1" noChangeArrowheads="1" noTextEdit="1"/>
          </p:cNvSpPr>
          <p:nvPr>
            <p:ph type="sldImg"/>
          </p:nvPr>
        </p:nvSpPr>
        <p:spPr>
          <a:ln/>
        </p:spPr>
      </p:sp>
      <p:sp>
        <p:nvSpPr>
          <p:cNvPr id="14643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2BBB8D5D-FBE2-8E42-9846-317DDCE50899}" type="slidenum">
              <a:rPr lang="en-US" sz="1200">
                <a:solidFill>
                  <a:schemeClr val="tx1"/>
                </a:solidFill>
              </a:rPr>
              <a:pPr eaLnBrk="1" hangingPunct="1"/>
              <a:t>149</a:t>
            </a:fld>
            <a:endParaRPr lang="en-US" sz="1200">
              <a:solidFill>
                <a:schemeClr val="tx1"/>
              </a:solidFill>
            </a:endParaRPr>
          </a:p>
        </p:txBody>
      </p:sp>
      <p:sp>
        <p:nvSpPr>
          <p:cNvPr id="147459" name="Rectangle 2"/>
          <p:cNvSpPr>
            <a:spLocks noGrp="1" noRot="1" noChangeAspect="1" noChangeArrowheads="1" noTextEdit="1"/>
          </p:cNvSpPr>
          <p:nvPr>
            <p:ph type="sldImg"/>
          </p:nvPr>
        </p:nvSpPr>
        <p:spPr>
          <a:ln/>
        </p:spPr>
      </p:sp>
      <p:sp>
        <p:nvSpPr>
          <p:cNvPr id="14746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31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86EF3AC-AF3B-E74F-BBA4-0408FFA5E7B5}" type="slidenum">
              <a:rPr lang="en-US" sz="1200">
                <a:solidFill>
                  <a:schemeClr val="tx1"/>
                </a:solidFill>
              </a:rPr>
              <a:pPr eaLnBrk="1" hangingPunct="1"/>
              <a:t>15</a:t>
            </a:fld>
            <a:endParaRPr lang="en-US" sz="1200">
              <a:solidFill>
                <a:schemeClr val="tx1"/>
              </a:solidFill>
            </a:endParaRPr>
          </a:p>
        </p:txBody>
      </p:sp>
      <p:sp>
        <p:nvSpPr>
          <p:cNvPr id="141315" name="Rectangle 2"/>
          <p:cNvSpPr>
            <a:spLocks noGrp="1" noRot="1" noChangeAspect="1" noChangeArrowheads="1" noTextEdit="1"/>
          </p:cNvSpPr>
          <p:nvPr>
            <p:ph type="sldImg"/>
          </p:nvPr>
        </p:nvSpPr>
        <p:spPr>
          <a:ln/>
        </p:spPr>
      </p:sp>
      <p:sp>
        <p:nvSpPr>
          <p:cNvPr id="14131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B103E33-30A6-7D48-B11C-E65A99D66DB7}" type="slidenum">
              <a:rPr lang="en-US" sz="1200">
                <a:solidFill>
                  <a:schemeClr val="tx1"/>
                </a:solidFill>
              </a:rPr>
              <a:pPr eaLnBrk="1" hangingPunct="1"/>
              <a:t>150</a:t>
            </a:fld>
            <a:endParaRPr lang="en-US" sz="1200">
              <a:solidFill>
                <a:schemeClr val="tx1"/>
              </a:solidFill>
            </a:endParaRPr>
          </a:p>
        </p:txBody>
      </p:sp>
      <p:sp>
        <p:nvSpPr>
          <p:cNvPr id="148483" name="Rectangle 2"/>
          <p:cNvSpPr>
            <a:spLocks noGrp="1" noRot="1" noChangeAspect="1" noChangeArrowheads="1" noTextEdit="1"/>
          </p:cNvSpPr>
          <p:nvPr>
            <p:ph type="sldImg"/>
          </p:nvPr>
        </p:nvSpPr>
        <p:spPr>
          <a:ln/>
        </p:spPr>
      </p:sp>
      <p:sp>
        <p:nvSpPr>
          <p:cNvPr id="14848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18485A43-4F72-D146-8FB3-FA797C144844}" type="slidenum">
              <a:rPr lang="en-US" sz="1200">
                <a:solidFill>
                  <a:schemeClr val="tx1"/>
                </a:solidFill>
              </a:rPr>
              <a:pPr eaLnBrk="1" hangingPunct="1"/>
              <a:t>151</a:t>
            </a:fld>
            <a:endParaRPr lang="en-US" sz="1200">
              <a:solidFill>
                <a:schemeClr val="tx1"/>
              </a:solidFill>
            </a:endParaRPr>
          </a:p>
        </p:txBody>
      </p:sp>
      <p:sp>
        <p:nvSpPr>
          <p:cNvPr id="149507" name="Rectangle 2"/>
          <p:cNvSpPr>
            <a:spLocks noGrp="1" noRot="1" noChangeAspect="1" noChangeArrowheads="1" noTextEdit="1"/>
          </p:cNvSpPr>
          <p:nvPr>
            <p:ph type="sldImg"/>
          </p:nvPr>
        </p:nvSpPr>
        <p:spPr>
          <a:ln/>
        </p:spPr>
      </p:sp>
      <p:sp>
        <p:nvSpPr>
          <p:cNvPr id="14950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ECE6218-AD5D-BF4C-B649-E6152CDD5F09}" type="slidenum">
              <a:rPr lang="en-US" sz="1200">
                <a:solidFill>
                  <a:schemeClr val="tx1"/>
                </a:solidFill>
              </a:rPr>
              <a:pPr eaLnBrk="1" hangingPunct="1"/>
              <a:t>152</a:t>
            </a:fld>
            <a:endParaRPr lang="en-US" sz="1200">
              <a:solidFill>
                <a:schemeClr val="tx1"/>
              </a:solidFill>
            </a:endParaRPr>
          </a:p>
        </p:txBody>
      </p:sp>
      <p:sp>
        <p:nvSpPr>
          <p:cNvPr id="150531" name="Rectangle 2"/>
          <p:cNvSpPr>
            <a:spLocks noGrp="1" noRot="1" noChangeAspect="1" noChangeArrowheads="1" noTextEdit="1"/>
          </p:cNvSpPr>
          <p:nvPr>
            <p:ph type="sldImg"/>
          </p:nvPr>
        </p:nvSpPr>
        <p:spPr>
          <a:ln/>
        </p:spPr>
      </p:sp>
      <p:sp>
        <p:nvSpPr>
          <p:cNvPr id="15053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6BFEB0E-6037-D148-8388-E752B71CE12C}" type="slidenum">
              <a:rPr lang="en-US" sz="1200">
                <a:solidFill>
                  <a:schemeClr val="tx1"/>
                </a:solidFill>
              </a:rPr>
              <a:pPr eaLnBrk="1" hangingPunct="1"/>
              <a:t>153</a:t>
            </a:fld>
            <a:endParaRPr lang="en-US" sz="1200">
              <a:solidFill>
                <a:schemeClr val="tx1"/>
              </a:solidFill>
            </a:endParaRPr>
          </a:p>
        </p:txBody>
      </p:sp>
      <p:sp>
        <p:nvSpPr>
          <p:cNvPr id="151555" name="Rectangle 2"/>
          <p:cNvSpPr>
            <a:spLocks noGrp="1" noRot="1" noChangeAspect="1" noChangeArrowheads="1" noTextEdit="1"/>
          </p:cNvSpPr>
          <p:nvPr>
            <p:ph type="sldImg"/>
          </p:nvPr>
        </p:nvSpPr>
        <p:spPr>
          <a:ln/>
        </p:spPr>
      </p:sp>
      <p:sp>
        <p:nvSpPr>
          <p:cNvPr id="15155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CCDF43DA-341D-7442-848B-4FFD29BAFB1C}" type="slidenum">
              <a:rPr lang="en-US" sz="1200">
                <a:solidFill>
                  <a:schemeClr val="tx1"/>
                </a:solidFill>
              </a:rPr>
              <a:pPr eaLnBrk="1" hangingPunct="1"/>
              <a:t>154</a:t>
            </a:fld>
            <a:endParaRPr lang="en-US" sz="1200">
              <a:solidFill>
                <a:schemeClr val="tx1"/>
              </a:solidFill>
            </a:endParaRPr>
          </a:p>
        </p:txBody>
      </p:sp>
      <p:sp>
        <p:nvSpPr>
          <p:cNvPr id="152579" name="Rectangle 2"/>
          <p:cNvSpPr>
            <a:spLocks noGrp="1" noRot="1" noChangeAspect="1" noChangeArrowheads="1" noTextEdit="1"/>
          </p:cNvSpPr>
          <p:nvPr>
            <p:ph type="sldImg"/>
          </p:nvPr>
        </p:nvSpPr>
        <p:spPr>
          <a:ln/>
        </p:spPr>
      </p:sp>
      <p:sp>
        <p:nvSpPr>
          <p:cNvPr id="15258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86409CE-9C37-EB4F-AAA8-053FC6B7FE79}" type="slidenum">
              <a:rPr lang="en-US" sz="1200">
                <a:solidFill>
                  <a:schemeClr val="tx1"/>
                </a:solidFill>
              </a:rPr>
              <a:pPr eaLnBrk="1" hangingPunct="1"/>
              <a:t>155</a:t>
            </a:fld>
            <a:endParaRPr lang="en-US" sz="1200">
              <a:solidFill>
                <a:schemeClr val="tx1"/>
              </a:solidFill>
            </a:endParaRPr>
          </a:p>
        </p:txBody>
      </p:sp>
      <p:sp>
        <p:nvSpPr>
          <p:cNvPr id="153603" name="Rectangle 2"/>
          <p:cNvSpPr>
            <a:spLocks noGrp="1" noRot="1" noChangeAspect="1" noChangeArrowheads="1" noTextEdit="1"/>
          </p:cNvSpPr>
          <p:nvPr>
            <p:ph type="sldImg"/>
          </p:nvPr>
        </p:nvSpPr>
        <p:spPr>
          <a:ln/>
        </p:spPr>
      </p:sp>
      <p:sp>
        <p:nvSpPr>
          <p:cNvPr id="15360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BA319E1F-5181-4541-A97B-AB43670F5A6C}" type="slidenum">
              <a:rPr lang="en-US" sz="1200">
                <a:solidFill>
                  <a:schemeClr val="tx1"/>
                </a:solidFill>
              </a:rPr>
              <a:pPr eaLnBrk="1" hangingPunct="1"/>
              <a:t>156</a:t>
            </a:fld>
            <a:endParaRPr lang="en-US" sz="1200">
              <a:solidFill>
                <a:schemeClr val="tx1"/>
              </a:solidFill>
            </a:endParaRPr>
          </a:p>
        </p:txBody>
      </p:sp>
      <p:sp>
        <p:nvSpPr>
          <p:cNvPr id="154627" name="Rectangle 2"/>
          <p:cNvSpPr>
            <a:spLocks noGrp="1" noRot="1" noChangeAspect="1" noChangeArrowheads="1" noTextEdit="1"/>
          </p:cNvSpPr>
          <p:nvPr>
            <p:ph type="sldImg"/>
          </p:nvPr>
        </p:nvSpPr>
        <p:spPr>
          <a:ln/>
        </p:spPr>
      </p:sp>
      <p:sp>
        <p:nvSpPr>
          <p:cNvPr id="15462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2B7D6F55-4666-E94B-9606-4A45D9D628F4}" type="slidenum">
              <a:rPr lang="en-US" sz="1200">
                <a:solidFill>
                  <a:schemeClr val="tx1"/>
                </a:solidFill>
              </a:rPr>
              <a:pPr eaLnBrk="1" hangingPunct="1"/>
              <a:t>157</a:t>
            </a:fld>
            <a:endParaRPr lang="en-US" sz="1200">
              <a:solidFill>
                <a:schemeClr val="tx1"/>
              </a:solidFill>
            </a:endParaRPr>
          </a:p>
        </p:txBody>
      </p:sp>
      <p:sp>
        <p:nvSpPr>
          <p:cNvPr id="155651" name="Rectangle 2"/>
          <p:cNvSpPr>
            <a:spLocks noGrp="1" noRot="1" noChangeAspect="1" noChangeArrowheads="1" noTextEdit="1"/>
          </p:cNvSpPr>
          <p:nvPr>
            <p:ph type="sldImg"/>
          </p:nvPr>
        </p:nvSpPr>
        <p:spPr>
          <a:ln/>
        </p:spPr>
      </p:sp>
      <p:sp>
        <p:nvSpPr>
          <p:cNvPr id="15565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E52B0E5-66E9-4346-8592-FC27D2CFC420}" type="slidenum">
              <a:rPr lang="en-US" sz="1200">
                <a:solidFill>
                  <a:schemeClr val="tx1"/>
                </a:solidFill>
              </a:rPr>
              <a:pPr eaLnBrk="1" hangingPunct="1"/>
              <a:t>158</a:t>
            </a:fld>
            <a:endParaRPr lang="en-US" sz="1200">
              <a:solidFill>
                <a:schemeClr val="tx1"/>
              </a:solidFill>
            </a:endParaRPr>
          </a:p>
        </p:txBody>
      </p:sp>
      <p:sp>
        <p:nvSpPr>
          <p:cNvPr id="156675" name="Rectangle 2"/>
          <p:cNvSpPr>
            <a:spLocks noGrp="1" noRot="1" noChangeAspect="1" noChangeArrowheads="1" noTextEdit="1"/>
          </p:cNvSpPr>
          <p:nvPr>
            <p:ph type="sldImg"/>
          </p:nvPr>
        </p:nvSpPr>
        <p:spPr>
          <a:ln/>
        </p:spPr>
      </p:sp>
      <p:sp>
        <p:nvSpPr>
          <p:cNvPr id="15667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43A524F-EAF2-D943-96F1-1AAB2BC71DBC}" type="slidenum">
              <a:rPr lang="en-US" sz="1200">
                <a:solidFill>
                  <a:schemeClr val="tx1"/>
                </a:solidFill>
              </a:rPr>
              <a:pPr eaLnBrk="1" hangingPunct="1"/>
              <a:t>159</a:t>
            </a:fld>
            <a:endParaRPr lang="en-US" sz="1200">
              <a:solidFill>
                <a:schemeClr val="tx1"/>
              </a:solidFill>
            </a:endParaRPr>
          </a:p>
        </p:txBody>
      </p:sp>
      <p:sp>
        <p:nvSpPr>
          <p:cNvPr id="157699" name="Rectangle 2"/>
          <p:cNvSpPr>
            <a:spLocks noGrp="1" noRot="1" noChangeAspect="1" noChangeArrowheads="1" noTextEdit="1"/>
          </p:cNvSpPr>
          <p:nvPr>
            <p:ph type="sldImg"/>
          </p:nvPr>
        </p:nvSpPr>
        <p:spPr>
          <a:ln/>
        </p:spPr>
      </p:sp>
      <p:sp>
        <p:nvSpPr>
          <p:cNvPr id="15770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46CB0EB3-F213-444C-9994-A87A061A0AF2}" type="slidenum">
              <a:rPr lang="en-US" sz="1200">
                <a:solidFill>
                  <a:schemeClr val="tx1"/>
                </a:solidFill>
              </a:rPr>
              <a:pPr eaLnBrk="1" hangingPunct="1"/>
              <a:t>16</a:t>
            </a:fld>
            <a:endParaRPr lang="en-US" sz="1200">
              <a:solidFill>
                <a:schemeClr val="tx1"/>
              </a:solidFill>
            </a:endParaRPr>
          </a:p>
        </p:txBody>
      </p:sp>
      <p:sp>
        <p:nvSpPr>
          <p:cNvPr id="142339" name="Rectangle 2"/>
          <p:cNvSpPr>
            <a:spLocks noGrp="1" noRot="1" noChangeAspect="1" noChangeArrowheads="1" noTextEdit="1"/>
          </p:cNvSpPr>
          <p:nvPr>
            <p:ph type="sldImg"/>
          </p:nvPr>
        </p:nvSpPr>
        <p:spPr>
          <a:ln/>
        </p:spPr>
      </p:sp>
      <p:sp>
        <p:nvSpPr>
          <p:cNvPr id="14234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3E044EB-1BE9-0B45-B10D-7C5BB2F13ED9}" type="slidenum">
              <a:rPr lang="en-US" sz="1200">
                <a:solidFill>
                  <a:schemeClr val="tx1"/>
                </a:solidFill>
              </a:rPr>
              <a:pPr eaLnBrk="1" hangingPunct="1"/>
              <a:t>160</a:t>
            </a:fld>
            <a:endParaRPr lang="en-US" sz="1200">
              <a:solidFill>
                <a:schemeClr val="tx1"/>
              </a:solidFill>
            </a:endParaRPr>
          </a:p>
        </p:txBody>
      </p:sp>
      <p:sp>
        <p:nvSpPr>
          <p:cNvPr id="158723" name="Rectangle 2"/>
          <p:cNvSpPr>
            <a:spLocks noGrp="1" noRot="1" noChangeAspect="1" noChangeArrowheads="1" noTextEdit="1"/>
          </p:cNvSpPr>
          <p:nvPr>
            <p:ph type="sldImg"/>
          </p:nvPr>
        </p:nvSpPr>
        <p:spPr>
          <a:ln/>
        </p:spPr>
      </p:sp>
      <p:sp>
        <p:nvSpPr>
          <p:cNvPr id="15872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F16C740-4ABF-2A4E-887B-DF6276C65D78}" type="slidenum">
              <a:rPr lang="en-US" sz="1200">
                <a:solidFill>
                  <a:schemeClr val="tx1"/>
                </a:solidFill>
              </a:rPr>
              <a:pPr eaLnBrk="1" hangingPunct="1"/>
              <a:t>161</a:t>
            </a:fld>
            <a:endParaRPr lang="en-US" sz="1200">
              <a:solidFill>
                <a:schemeClr val="tx1"/>
              </a:solidFill>
            </a:endParaRPr>
          </a:p>
        </p:txBody>
      </p:sp>
      <p:sp>
        <p:nvSpPr>
          <p:cNvPr id="159747" name="Rectangle 2"/>
          <p:cNvSpPr>
            <a:spLocks noGrp="1" noRot="1" noChangeAspect="1" noChangeArrowheads="1" noTextEdit="1"/>
          </p:cNvSpPr>
          <p:nvPr>
            <p:ph type="sldImg"/>
          </p:nvPr>
        </p:nvSpPr>
        <p:spPr>
          <a:ln/>
        </p:spPr>
      </p:sp>
      <p:sp>
        <p:nvSpPr>
          <p:cNvPr id="15974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8EA7DEAE-A52C-BF4A-98D7-39D43B601521}" type="slidenum">
              <a:rPr lang="en-US" sz="1200">
                <a:solidFill>
                  <a:schemeClr val="tx1"/>
                </a:solidFill>
              </a:rPr>
              <a:pPr eaLnBrk="1" hangingPunct="1"/>
              <a:t>162</a:t>
            </a:fld>
            <a:endParaRPr lang="en-US" sz="1200">
              <a:solidFill>
                <a:schemeClr val="tx1"/>
              </a:solidFill>
            </a:endParaRPr>
          </a:p>
        </p:txBody>
      </p:sp>
      <p:sp>
        <p:nvSpPr>
          <p:cNvPr id="160771" name="Rectangle 2"/>
          <p:cNvSpPr>
            <a:spLocks noGrp="1" noRot="1" noChangeAspect="1" noChangeArrowheads="1" noTextEdit="1"/>
          </p:cNvSpPr>
          <p:nvPr>
            <p:ph type="sldImg"/>
          </p:nvPr>
        </p:nvSpPr>
        <p:spPr>
          <a:ln/>
        </p:spPr>
      </p:sp>
      <p:sp>
        <p:nvSpPr>
          <p:cNvPr id="16077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3B606585-C94B-8A49-BD14-3A98A7340505}" type="slidenum">
              <a:rPr lang="en-US" sz="1200">
                <a:solidFill>
                  <a:schemeClr val="tx1"/>
                </a:solidFill>
              </a:rPr>
              <a:pPr eaLnBrk="1" hangingPunct="1"/>
              <a:t>163</a:t>
            </a:fld>
            <a:endParaRPr lang="en-US" sz="1200">
              <a:solidFill>
                <a:schemeClr val="tx1"/>
              </a:solidFill>
            </a:endParaRPr>
          </a:p>
        </p:txBody>
      </p:sp>
      <p:sp>
        <p:nvSpPr>
          <p:cNvPr id="161795" name="Rectangle 2"/>
          <p:cNvSpPr>
            <a:spLocks noGrp="1" noRot="1" noChangeAspect="1" noChangeArrowheads="1" noTextEdit="1"/>
          </p:cNvSpPr>
          <p:nvPr>
            <p:ph type="sldImg"/>
          </p:nvPr>
        </p:nvSpPr>
        <p:spPr>
          <a:ln/>
        </p:spPr>
      </p:sp>
      <p:sp>
        <p:nvSpPr>
          <p:cNvPr id="16179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286FB56-2AFF-E449-8982-77E16FA20532}" type="slidenum">
              <a:rPr lang="en-US" sz="1200">
                <a:solidFill>
                  <a:schemeClr val="tx1"/>
                </a:solidFill>
              </a:rPr>
              <a:pPr eaLnBrk="1" hangingPunct="1"/>
              <a:t>164</a:t>
            </a:fld>
            <a:endParaRPr lang="en-US" sz="1200">
              <a:solidFill>
                <a:schemeClr val="tx1"/>
              </a:solidFill>
            </a:endParaRPr>
          </a:p>
        </p:txBody>
      </p:sp>
      <p:sp>
        <p:nvSpPr>
          <p:cNvPr id="162819" name="Rectangle 2"/>
          <p:cNvSpPr>
            <a:spLocks noGrp="1" noRot="1" noChangeAspect="1" noChangeArrowheads="1" noTextEdit="1"/>
          </p:cNvSpPr>
          <p:nvPr>
            <p:ph type="sldImg"/>
          </p:nvPr>
        </p:nvSpPr>
        <p:spPr>
          <a:ln/>
        </p:spPr>
      </p:sp>
      <p:sp>
        <p:nvSpPr>
          <p:cNvPr id="16282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256231E-A656-414A-90F5-74FD26E0A0E7}" type="slidenum">
              <a:rPr lang="en-US" sz="1200">
                <a:solidFill>
                  <a:schemeClr val="tx1"/>
                </a:solidFill>
              </a:rPr>
              <a:pPr eaLnBrk="1" hangingPunct="1"/>
              <a:t>165</a:t>
            </a:fld>
            <a:endParaRPr lang="en-US" sz="1200">
              <a:solidFill>
                <a:schemeClr val="tx1"/>
              </a:solidFill>
            </a:endParaRPr>
          </a:p>
        </p:txBody>
      </p:sp>
      <p:sp>
        <p:nvSpPr>
          <p:cNvPr id="163843" name="Rectangle 2"/>
          <p:cNvSpPr>
            <a:spLocks noGrp="1" noRot="1" noChangeAspect="1" noChangeArrowheads="1" noTextEdit="1"/>
          </p:cNvSpPr>
          <p:nvPr>
            <p:ph type="sldImg"/>
          </p:nvPr>
        </p:nvSpPr>
        <p:spPr>
          <a:ln/>
        </p:spPr>
      </p:sp>
      <p:sp>
        <p:nvSpPr>
          <p:cNvPr id="16384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9010F68-194C-6740-9649-8E85C095633F}" type="slidenum">
              <a:rPr lang="en-US" sz="1200">
                <a:solidFill>
                  <a:schemeClr val="tx1"/>
                </a:solidFill>
              </a:rPr>
              <a:pPr eaLnBrk="1" hangingPunct="1"/>
              <a:t>166</a:t>
            </a:fld>
            <a:endParaRPr lang="en-US" sz="1200">
              <a:solidFill>
                <a:schemeClr val="tx1"/>
              </a:solidFill>
            </a:endParaRPr>
          </a:p>
        </p:txBody>
      </p:sp>
      <p:sp>
        <p:nvSpPr>
          <p:cNvPr id="164867" name="Rectangle 2"/>
          <p:cNvSpPr>
            <a:spLocks noGrp="1" noRot="1" noChangeAspect="1" noChangeArrowheads="1" noTextEdit="1"/>
          </p:cNvSpPr>
          <p:nvPr>
            <p:ph type="sldImg"/>
          </p:nvPr>
        </p:nvSpPr>
        <p:spPr>
          <a:ln/>
        </p:spPr>
      </p:sp>
      <p:sp>
        <p:nvSpPr>
          <p:cNvPr id="16486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9E5CAEA-F2E4-DC40-B4A6-23AC96A6C15C}" type="slidenum">
              <a:rPr lang="en-US" sz="1200">
                <a:solidFill>
                  <a:schemeClr val="tx1"/>
                </a:solidFill>
              </a:rPr>
              <a:pPr eaLnBrk="1" hangingPunct="1"/>
              <a:t>167</a:t>
            </a:fld>
            <a:endParaRPr lang="en-US" sz="1200">
              <a:solidFill>
                <a:schemeClr val="tx1"/>
              </a:solidFill>
            </a:endParaRPr>
          </a:p>
        </p:txBody>
      </p:sp>
      <p:sp>
        <p:nvSpPr>
          <p:cNvPr id="165891" name="Rectangle 2"/>
          <p:cNvSpPr>
            <a:spLocks noGrp="1" noRot="1" noChangeAspect="1" noChangeArrowheads="1" noTextEdit="1"/>
          </p:cNvSpPr>
          <p:nvPr>
            <p:ph type="sldImg"/>
          </p:nvPr>
        </p:nvSpPr>
        <p:spPr>
          <a:ln/>
        </p:spPr>
      </p:sp>
      <p:sp>
        <p:nvSpPr>
          <p:cNvPr id="16589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8DE741B-8A4D-F94E-A932-0832FE5346D1}" type="slidenum">
              <a:rPr lang="en-US" sz="1200">
                <a:solidFill>
                  <a:schemeClr val="tx1"/>
                </a:solidFill>
              </a:rPr>
              <a:pPr eaLnBrk="1" hangingPunct="1"/>
              <a:t>168</a:t>
            </a:fld>
            <a:endParaRPr lang="en-US" sz="1200">
              <a:solidFill>
                <a:schemeClr val="tx1"/>
              </a:solidFill>
            </a:endParaRPr>
          </a:p>
        </p:txBody>
      </p:sp>
      <p:sp>
        <p:nvSpPr>
          <p:cNvPr id="166915" name="Rectangle 2"/>
          <p:cNvSpPr>
            <a:spLocks noGrp="1" noRot="1" noChangeAspect="1" noChangeArrowheads="1" noTextEdit="1"/>
          </p:cNvSpPr>
          <p:nvPr>
            <p:ph type="sldImg"/>
          </p:nvPr>
        </p:nvSpPr>
        <p:spPr>
          <a:ln/>
        </p:spPr>
      </p:sp>
      <p:sp>
        <p:nvSpPr>
          <p:cNvPr id="16691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346003E5-80DC-E44E-9253-985258593F4B}" type="slidenum">
              <a:rPr lang="en-US" sz="1200">
                <a:solidFill>
                  <a:schemeClr val="tx1"/>
                </a:solidFill>
              </a:rPr>
              <a:pPr eaLnBrk="1" hangingPunct="1"/>
              <a:t>169</a:t>
            </a:fld>
            <a:endParaRPr lang="en-US" sz="1200">
              <a:solidFill>
                <a:schemeClr val="tx1"/>
              </a:solidFill>
            </a:endParaRPr>
          </a:p>
        </p:txBody>
      </p:sp>
      <p:sp>
        <p:nvSpPr>
          <p:cNvPr id="167939" name="Rectangle 2"/>
          <p:cNvSpPr>
            <a:spLocks noGrp="1" noRot="1" noChangeAspect="1" noChangeArrowheads="1" noTextEdit="1"/>
          </p:cNvSpPr>
          <p:nvPr>
            <p:ph type="sldImg"/>
          </p:nvPr>
        </p:nvSpPr>
        <p:spPr>
          <a:ln/>
        </p:spPr>
      </p:sp>
      <p:sp>
        <p:nvSpPr>
          <p:cNvPr id="16794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8D27BC97-0217-BD44-88D5-A016C2E74A61}" type="slidenum">
              <a:rPr lang="en-US" sz="1200">
                <a:solidFill>
                  <a:schemeClr val="tx1"/>
                </a:solidFill>
              </a:rPr>
              <a:pPr eaLnBrk="1" hangingPunct="1"/>
              <a:t>17</a:t>
            </a:fld>
            <a:endParaRPr lang="en-US" sz="1200">
              <a:solidFill>
                <a:schemeClr val="tx1"/>
              </a:solidFill>
            </a:endParaRPr>
          </a:p>
        </p:txBody>
      </p:sp>
      <p:sp>
        <p:nvSpPr>
          <p:cNvPr id="143363" name="Rectangle 2"/>
          <p:cNvSpPr>
            <a:spLocks noGrp="1" noRot="1" noChangeAspect="1" noChangeArrowheads="1" noTextEdit="1"/>
          </p:cNvSpPr>
          <p:nvPr>
            <p:ph type="sldImg"/>
          </p:nvPr>
        </p:nvSpPr>
        <p:spPr>
          <a:ln/>
        </p:spPr>
      </p:sp>
      <p:sp>
        <p:nvSpPr>
          <p:cNvPr id="1433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FF15889-42D1-E24F-B6F4-437A5C910BB7}" type="slidenum">
              <a:rPr lang="en-US" sz="1200">
                <a:solidFill>
                  <a:schemeClr val="tx1"/>
                </a:solidFill>
              </a:rPr>
              <a:pPr eaLnBrk="1" hangingPunct="1"/>
              <a:t>170</a:t>
            </a:fld>
            <a:endParaRPr lang="en-US" sz="1200">
              <a:solidFill>
                <a:schemeClr val="tx1"/>
              </a:solidFill>
            </a:endParaRPr>
          </a:p>
        </p:txBody>
      </p:sp>
      <p:sp>
        <p:nvSpPr>
          <p:cNvPr id="168963" name="Rectangle 2"/>
          <p:cNvSpPr>
            <a:spLocks noGrp="1" noRot="1" noChangeAspect="1" noChangeArrowheads="1" noTextEdit="1"/>
          </p:cNvSpPr>
          <p:nvPr>
            <p:ph type="sldImg"/>
          </p:nvPr>
        </p:nvSpPr>
        <p:spPr>
          <a:ln/>
        </p:spPr>
      </p:sp>
      <p:sp>
        <p:nvSpPr>
          <p:cNvPr id="1689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50E86BAC-7FC3-1243-ACD4-E91DA243A636}" type="slidenum">
              <a:rPr lang="en-US" sz="1200">
                <a:solidFill>
                  <a:schemeClr val="tx1"/>
                </a:solidFill>
              </a:rPr>
              <a:pPr eaLnBrk="1" hangingPunct="1"/>
              <a:t>171</a:t>
            </a:fld>
            <a:endParaRPr lang="en-US" sz="1200">
              <a:solidFill>
                <a:schemeClr val="tx1"/>
              </a:solidFill>
            </a:endParaRPr>
          </a:p>
        </p:txBody>
      </p:sp>
      <p:sp>
        <p:nvSpPr>
          <p:cNvPr id="169987" name="Rectangle 2"/>
          <p:cNvSpPr>
            <a:spLocks noGrp="1" noRot="1" noChangeAspect="1" noChangeArrowheads="1" noTextEdit="1"/>
          </p:cNvSpPr>
          <p:nvPr>
            <p:ph type="sldImg"/>
          </p:nvPr>
        </p:nvSpPr>
        <p:spPr>
          <a:ln/>
        </p:spPr>
      </p:sp>
      <p:sp>
        <p:nvSpPr>
          <p:cNvPr id="16998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88DE0FB-4870-ED4E-A7CA-493982CF55D2}" type="slidenum">
              <a:rPr lang="en-US" sz="1200">
                <a:solidFill>
                  <a:schemeClr val="tx1"/>
                </a:solidFill>
              </a:rPr>
              <a:pPr eaLnBrk="1" hangingPunct="1"/>
              <a:t>172</a:t>
            </a:fld>
            <a:endParaRPr lang="en-US" sz="1200">
              <a:solidFill>
                <a:schemeClr val="tx1"/>
              </a:solidFill>
            </a:endParaRPr>
          </a:p>
        </p:txBody>
      </p:sp>
      <p:sp>
        <p:nvSpPr>
          <p:cNvPr id="171011" name="Rectangle 2"/>
          <p:cNvSpPr>
            <a:spLocks noGrp="1" noRot="1" noChangeAspect="1" noChangeArrowheads="1" noTextEdit="1"/>
          </p:cNvSpPr>
          <p:nvPr>
            <p:ph type="sldImg"/>
          </p:nvPr>
        </p:nvSpPr>
        <p:spPr>
          <a:ln/>
        </p:spPr>
      </p:sp>
      <p:sp>
        <p:nvSpPr>
          <p:cNvPr id="17101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F048356-10CC-E640-80F9-57B58060238E}" type="slidenum">
              <a:rPr lang="en-US" sz="1200">
                <a:solidFill>
                  <a:schemeClr val="tx1"/>
                </a:solidFill>
              </a:rPr>
              <a:pPr eaLnBrk="1" hangingPunct="1"/>
              <a:t>173</a:t>
            </a:fld>
            <a:endParaRPr lang="en-US" sz="1200">
              <a:solidFill>
                <a:schemeClr val="tx1"/>
              </a:solidFill>
            </a:endParaRPr>
          </a:p>
        </p:txBody>
      </p:sp>
      <p:sp>
        <p:nvSpPr>
          <p:cNvPr id="172035" name="Rectangle 2"/>
          <p:cNvSpPr>
            <a:spLocks noGrp="1" noRot="1" noChangeAspect="1" noChangeArrowheads="1" noTextEdit="1"/>
          </p:cNvSpPr>
          <p:nvPr>
            <p:ph type="sldImg"/>
          </p:nvPr>
        </p:nvSpPr>
        <p:spPr>
          <a:ln/>
        </p:spPr>
      </p:sp>
      <p:sp>
        <p:nvSpPr>
          <p:cNvPr id="17203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D70D83B-069E-CA47-B61E-011FC9A4869D}" type="slidenum">
              <a:rPr lang="en-US" sz="1200">
                <a:solidFill>
                  <a:schemeClr val="tx1"/>
                </a:solidFill>
              </a:rPr>
              <a:pPr eaLnBrk="1" hangingPunct="1"/>
              <a:t>174</a:t>
            </a:fld>
            <a:endParaRPr lang="en-US" sz="1200">
              <a:solidFill>
                <a:schemeClr val="tx1"/>
              </a:solidFill>
            </a:endParaRPr>
          </a:p>
        </p:txBody>
      </p:sp>
      <p:sp>
        <p:nvSpPr>
          <p:cNvPr id="173059" name="Rectangle 2"/>
          <p:cNvSpPr>
            <a:spLocks noGrp="1" noRot="1" noChangeAspect="1" noChangeArrowheads="1" noTextEdit="1"/>
          </p:cNvSpPr>
          <p:nvPr>
            <p:ph type="sldImg"/>
          </p:nvPr>
        </p:nvSpPr>
        <p:spPr>
          <a:ln/>
        </p:spPr>
      </p:sp>
      <p:sp>
        <p:nvSpPr>
          <p:cNvPr id="17306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EB70DFC-1B32-E04B-97F5-4382F6D2168E}" type="slidenum">
              <a:rPr lang="en-US" sz="1200">
                <a:solidFill>
                  <a:schemeClr val="tx1"/>
                </a:solidFill>
              </a:rPr>
              <a:pPr eaLnBrk="1" hangingPunct="1"/>
              <a:t>175</a:t>
            </a:fld>
            <a:endParaRPr lang="en-US" sz="1200">
              <a:solidFill>
                <a:schemeClr val="tx1"/>
              </a:solidFill>
            </a:endParaRPr>
          </a:p>
        </p:txBody>
      </p:sp>
      <p:sp>
        <p:nvSpPr>
          <p:cNvPr id="174083" name="Rectangle 2"/>
          <p:cNvSpPr>
            <a:spLocks noGrp="1" noRot="1" noChangeAspect="1" noChangeArrowheads="1" noTextEdit="1"/>
          </p:cNvSpPr>
          <p:nvPr>
            <p:ph type="sldImg"/>
          </p:nvPr>
        </p:nvSpPr>
        <p:spPr>
          <a:ln/>
        </p:spPr>
      </p:sp>
      <p:sp>
        <p:nvSpPr>
          <p:cNvPr id="17408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B404F9A7-E164-3348-A822-C982AE79A757}" type="slidenum">
              <a:rPr lang="en-US" sz="1200">
                <a:solidFill>
                  <a:schemeClr val="tx1"/>
                </a:solidFill>
              </a:rPr>
              <a:pPr eaLnBrk="1" hangingPunct="1"/>
              <a:t>176</a:t>
            </a:fld>
            <a:endParaRPr lang="en-US" sz="1200">
              <a:solidFill>
                <a:schemeClr val="tx1"/>
              </a:solidFill>
            </a:endParaRPr>
          </a:p>
        </p:txBody>
      </p:sp>
      <p:sp>
        <p:nvSpPr>
          <p:cNvPr id="175107" name="Rectangle 2"/>
          <p:cNvSpPr>
            <a:spLocks noGrp="1" noRot="1" noChangeAspect="1" noChangeArrowheads="1" noTextEdit="1"/>
          </p:cNvSpPr>
          <p:nvPr>
            <p:ph type="sldImg"/>
          </p:nvPr>
        </p:nvSpPr>
        <p:spPr>
          <a:ln/>
        </p:spPr>
      </p:sp>
      <p:sp>
        <p:nvSpPr>
          <p:cNvPr id="17510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3D37449-FD1D-8D49-BDFA-649E5258E579}" type="slidenum">
              <a:rPr lang="en-US" sz="1200">
                <a:solidFill>
                  <a:schemeClr val="tx1"/>
                </a:solidFill>
              </a:rPr>
              <a:pPr eaLnBrk="1" hangingPunct="1"/>
              <a:t>177</a:t>
            </a:fld>
            <a:endParaRPr lang="en-US" sz="1200">
              <a:solidFill>
                <a:schemeClr val="tx1"/>
              </a:solidFill>
            </a:endParaRPr>
          </a:p>
        </p:txBody>
      </p:sp>
      <p:sp>
        <p:nvSpPr>
          <p:cNvPr id="176131" name="Rectangle 2"/>
          <p:cNvSpPr>
            <a:spLocks noGrp="1" noRot="1" noChangeAspect="1" noChangeArrowheads="1" noTextEdit="1"/>
          </p:cNvSpPr>
          <p:nvPr>
            <p:ph type="sldImg"/>
          </p:nvPr>
        </p:nvSpPr>
        <p:spPr>
          <a:ln/>
        </p:spPr>
      </p:sp>
      <p:sp>
        <p:nvSpPr>
          <p:cNvPr id="17613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8EEE921-CDF1-2049-9C46-E11582C12781}" type="slidenum">
              <a:rPr lang="en-US" sz="1200">
                <a:solidFill>
                  <a:schemeClr val="tx1"/>
                </a:solidFill>
              </a:rPr>
              <a:pPr eaLnBrk="1" hangingPunct="1"/>
              <a:t>178</a:t>
            </a:fld>
            <a:endParaRPr lang="en-US" sz="1200">
              <a:solidFill>
                <a:schemeClr val="tx1"/>
              </a:solidFill>
            </a:endParaRPr>
          </a:p>
        </p:txBody>
      </p:sp>
      <p:sp>
        <p:nvSpPr>
          <p:cNvPr id="177155" name="Rectangle 2"/>
          <p:cNvSpPr>
            <a:spLocks noGrp="1" noRot="1" noChangeAspect="1" noChangeArrowheads="1" noTextEdit="1"/>
          </p:cNvSpPr>
          <p:nvPr>
            <p:ph type="sldImg"/>
          </p:nvPr>
        </p:nvSpPr>
        <p:spPr>
          <a:ln/>
        </p:spPr>
      </p:sp>
      <p:sp>
        <p:nvSpPr>
          <p:cNvPr id="17715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F999931-EF19-AE4B-9E76-6C5E60F30ED9}" type="slidenum">
              <a:rPr lang="en-US" sz="1200">
                <a:solidFill>
                  <a:schemeClr val="tx1"/>
                </a:solidFill>
              </a:rPr>
              <a:pPr eaLnBrk="1" hangingPunct="1"/>
              <a:t>179</a:t>
            </a:fld>
            <a:endParaRPr lang="en-US" sz="1200">
              <a:solidFill>
                <a:schemeClr val="tx1"/>
              </a:solidFill>
            </a:endParaRPr>
          </a:p>
        </p:txBody>
      </p:sp>
      <p:sp>
        <p:nvSpPr>
          <p:cNvPr id="178179" name="Rectangle 2"/>
          <p:cNvSpPr>
            <a:spLocks noGrp="1" noRot="1" noChangeAspect="1" noChangeArrowheads="1" noTextEdit="1"/>
          </p:cNvSpPr>
          <p:nvPr>
            <p:ph type="sldImg"/>
          </p:nvPr>
        </p:nvSpPr>
        <p:spPr>
          <a:ln/>
        </p:spPr>
      </p:sp>
      <p:sp>
        <p:nvSpPr>
          <p:cNvPr id="17818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38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3913FF84-0A87-6246-AE23-5D0AC45C6152}" type="slidenum">
              <a:rPr lang="en-US" sz="1200">
                <a:solidFill>
                  <a:schemeClr val="tx1"/>
                </a:solidFill>
              </a:rPr>
              <a:pPr eaLnBrk="1" hangingPunct="1"/>
              <a:t>18</a:t>
            </a:fld>
            <a:endParaRPr lang="en-US" sz="1200">
              <a:solidFill>
                <a:schemeClr val="tx1"/>
              </a:solidFill>
            </a:endParaRPr>
          </a:p>
        </p:txBody>
      </p:sp>
      <p:sp>
        <p:nvSpPr>
          <p:cNvPr id="144387" name="Rectangle 2"/>
          <p:cNvSpPr>
            <a:spLocks noGrp="1" noRot="1" noChangeAspect="1" noChangeArrowheads="1" noTextEdit="1"/>
          </p:cNvSpPr>
          <p:nvPr>
            <p:ph type="sldImg"/>
          </p:nvPr>
        </p:nvSpPr>
        <p:spPr>
          <a:ln/>
        </p:spPr>
      </p:sp>
      <p:sp>
        <p:nvSpPr>
          <p:cNvPr id="14438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1FC63E8-8E66-D34A-A227-62A02BDD8AB4}" type="slidenum">
              <a:rPr lang="en-US" sz="1200">
                <a:solidFill>
                  <a:schemeClr val="tx1"/>
                </a:solidFill>
              </a:rPr>
              <a:pPr eaLnBrk="1" hangingPunct="1"/>
              <a:t>180</a:t>
            </a:fld>
            <a:endParaRPr lang="en-US" sz="1200">
              <a:solidFill>
                <a:schemeClr val="tx1"/>
              </a:solidFill>
            </a:endParaRPr>
          </a:p>
        </p:txBody>
      </p:sp>
      <p:sp>
        <p:nvSpPr>
          <p:cNvPr id="179203" name="Rectangle 2"/>
          <p:cNvSpPr>
            <a:spLocks noGrp="1" noRot="1" noChangeAspect="1" noChangeArrowheads="1" noTextEdit="1"/>
          </p:cNvSpPr>
          <p:nvPr>
            <p:ph type="sldImg"/>
          </p:nvPr>
        </p:nvSpPr>
        <p:spPr>
          <a:ln/>
        </p:spPr>
      </p:sp>
      <p:sp>
        <p:nvSpPr>
          <p:cNvPr id="17920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52157E0E-5391-7C46-9189-CE6E0584B0DA}" type="slidenum">
              <a:rPr lang="en-US" sz="1200">
                <a:solidFill>
                  <a:schemeClr val="tx1"/>
                </a:solidFill>
              </a:rPr>
              <a:pPr eaLnBrk="1" hangingPunct="1"/>
              <a:t>181</a:t>
            </a:fld>
            <a:endParaRPr lang="en-US" sz="1200">
              <a:solidFill>
                <a:schemeClr val="tx1"/>
              </a:solidFill>
            </a:endParaRPr>
          </a:p>
        </p:txBody>
      </p:sp>
      <p:sp>
        <p:nvSpPr>
          <p:cNvPr id="180227" name="Rectangle 2"/>
          <p:cNvSpPr>
            <a:spLocks noGrp="1" noRot="1" noChangeAspect="1" noChangeArrowheads="1" noTextEdit="1"/>
          </p:cNvSpPr>
          <p:nvPr>
            <p:ph type="sldImg"/>
          </p:nvPr>
        </p:nvSpPr>
        <p:spPr>
          <a:ln/>
        </p:spPr>
      </p:sp>
      <p:sp>
        <p:nvSpPr>
          <p:cNvPr id="18022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DD06173-97EB-8F40-A4A9-69BF51D8B64B}" type="slidenum">
              <a:rPr lang="en-US" sz="1200">
                <a:solidFill>
                  <a:schemeClr val="tx1"/>
                </a:solidFill>
              </a:rPr>
              <a:pPr eaLnBrk="1" hangingPunct="1"/>
              <a:t>182</a:t>
            </a:fld>
            <a:endParaRPr lang="en-US" sz="1200">
              <a:solidFill>
                <a:schemeClr val="tx1"/>
              </a:solidFill>
            </a:endParaRPr>
          </a:p>
        </p:txBody>
      </p:sp>
      <p:sp>
        <p:nvSpPr>
          <p:cNvPr id="181251" name="Rectangle 2"/>
          <p:cNvSpPr>
            <a:spLocks noGrp="1" noRot="1" noChangeAspect="1" noChangeArrowheads="1" noTextEdit="1"/>
          </p:cNvSpPr>
          <p:nvPr>
            <p:ph type="sldImg"/>
          </p:nvPr>
        </p:nvSpPr>
        <p:spPr>
          <a:ln/>
        </p:spPr>
      </p:sp>
      <p:sp>
        <p:nvSpPr>
          <p:cNvPr id="18125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B117EC16-847E-9A4F-9A6B-18B180BC1513}" type="slidenum">
              <a:rPr lang="en-US" sz="1200">
                <a:solidFill>
                  <a:schemeClr val="tx1"/>
                </a:solidFill>
              </a:rPr>
              <a:pPr eaLnBrk="1" hangingPunct="1"/>
              <a:t>183</a:t>
            </a:fld>
            <a:endParaRPr lang="en-US" sz="1200">
              <a:solidFill>
                <a:schemeClr val="tx1"/>
              </a:solidFill>
            </a:endParaRPr>
          </a:p>
        </p:txBody>
      </p:sp>
      <p:sp>
        <p:nvSpPr>
          <p:cNvPr id="182275" name="Rectangle 2"/>
          <p:cNvSpPr>
            <a:spLocks noGrp="1" noRot="1" noChangeAspect="1" noChangeArrowheads="1" noTextEdit="1"/>
          </p:cNvSpPr>
          <p:nvPr>
            <p:ph type="sldImg"/>
          </p:nvPr>
        </p:nvSpPr>
        <p:spPr>
          <a:ln/>
        </p:spPr>
      </p:sp>
      <p:sp>
        <p:nvSpPr>
          <p:cNvPr id="18227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065FA49-F1AC-0740-BDC0-9F33AE2779B8}" type="slidenum">
              <a:rPr lang="en-US" sz="1200">
                <a:solidFill>
                  <a:schemeClr val="tx1"/>
                </a:solidFill>
              </a:rPr>
              <a:pPr eaLnBrk="1" hangingPunct="1"/>
              <a:t>184</a:t>
            </a:fld>
            <a:endParaRPr lang="en-US" sz="1200">
              <a:solidFill>
                <a:schemeClr val="tx1"/>
              </a:solidFill>
            </a:endParaRPr>
          </a:p>
        </p:txBody>
      </p:sp>
      <p:sp>
        <p:nvSpPr>
          <p:cNvPr id="183299" name="Rectangle 2"/>
          <p:cNvSpPr>
            <a:spLocks noGrp="1" noRot="1" noChangeAspect="1" noChangeArrowheads="1" noTextEdit="1"/>
          </p:cNvSpPr>
          <p:nvPr>
            <p:ph type="sldImg"/>
          </p:nvPr>
        </p:nvSpPr>
        <p:spPr>
          <a:ln/>
        </p:spPr>
      </p:sp>
      <p:sp>
        <p:nvSpPr>
          <p:cNvPr id="18330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C1F4BA0-3F44-8844-B500-B996A46B6EDE}" type="slidenum">
              <a:rPr lang="en-US" sz="1200">
                <a:solidFill>
                  <a:schemeClr val="tx1"/>
                </a:solidFill>
              </a:rPr>
              <a:pPr eaLnBrk="1" hangingPunct="1"/>
              <a:t>185</a:t>
            </a:fld>
            <a:endParaRPr lang="en-US" sz="1200">
              <a:solidFill>
                <a:schemeClr val="tx1"/>
              </a:solidFill>
            </a:endParaRPr>
          </a:p>
        </p:txBody>
      </p:sp>
      <p:sp>
        <p:nvSpPr>
          <p:cNvPr id="184323" name="Rectangle 2"/>
          <p:cNvSpPr>
            <a:spLocks noGrp="1" noRot="1" noChangeAspect="1" noChangeArrowheads="1" noTextEdit="1"/>
          </p:cNvSpPr>
          <p:nvPr>
            <p:ph type="sldImg"/>
          </p:nvPr>
        </p:nvSpPr>
        <p:spPr>
          <a:ln/>
        </p:spPr>
      </p:sp>
      <p:sp>
        <p:nvSpPr>
          <p:cNvPr id="18432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94AC97D-B604-BA4B-ADAE-712C7EC47340}" type="slidenum">
              <a:rPr lang="en-US" sz="1200">
                <a:solidFill>
                  <a:schemeClr val="tx1"/>
                </a:solidFill>
              </a:rPr>
              <a:pPr eaLnBrk="1" hangingPunct="1"/>
              <a:t>186</a:t>
            </a:fld>
            <a:endParaRPr lang="en-US" sz="1200">
              <a:solidFill>
                <a:schemeClr val="tx1"/>
              </a:solidFill>
            </a:endParaRPr>
          </a:p>
        </p:txBody>
      </p:sp>
      <p:sp>
        <p:nvSpPr>
          <p:cNvPr id="185347" name="Rectangle 2"/>
          <p:cNvSpPr>
            <a:spLocks noGrp="1" noRot="1" noChangeAspect="1" noChangeArrowheads="1" noTextEdit="1"/>
          </p:cNvSpPr>
          <p:nvPr>
            <p:ph type="sldImg"/>
          </p:nvPr>
        </p:nvSpPr>
        <p:spPr>
          <a:ln/>
        </p:spPr>
      </p:sp>
      <p:sp>
        <p:nvSpPr>
          <p:cNvPr id="18534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3728778-D770-9B4A-939D-C11BFAA6C8E2}" type="slidenum">
              <a:rPr lang="en-US" sz="1200">
                <a:solidFill>
                  <a:schemeClr val="tx1"/>
                </a:solidFill>
              </a:rPr>
              <a:pPr eaLnBrk="1" hangingPunct="1"/>
              <a:t>187</a:t>
            </a:fld>
            <a:endParaRPr lang="en-US" sz="1200">
              <a:solidFill>
                <a:schemeClr val="tx1"/>
              </a:solidFill>
            </a:endParaRPr>
          </a:p>
        </p:txBody>
      </p:sp>
      <p:sp>
        <p:nvSpPr>
          <p:cNvPr id="186371" name="Rectangle 2"/>
          <p:cNvSpPr>
            <a:spLocks noGrp="1" noRot="1" noChangeAspect="1" noChangeArrowheads="1" noTextEdit="1"/>
          </p:cNvSpPr>
          <p:nvPr>
            <p:ph type="sldImg"/>
          </p:nvPr>
        </p:nvSpPr>
        <p:spPr>
          <a:ln/>
        </p:spPr>
      </p:sp>
      <p:sp>
        <p:nvSpPr>
          <p:cNvPr id="18637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568797D3-EC48-5B4D-9B3C-319580F89EFB}" type="slidenum">
              <a:rPr lang="en-US" sz="1200">
                <a:solidFill>
                  <a:schemeClr val="tx1"/>
                </a:solidFill>
              </a:rPr>
              <a:pPr eaLnBrk="1" hangingPunct="1"/>
              <a:t>188</a:t>
            </a:fld>
            <a:endParaRPr lang="en-US" sz="1200">
              <a:solidFill>
                <a:schemeClr val="tx1"/>
              </a:solidFill>
            </a:endParaRPr>
          </a:p>
        </p:txBody>
      </p:sp>
      <p:sp>
        <p:nvSpPr>
          <p:cNvPr id="187395" name="Rectangle 2"/>
          <p:cNvSpPr>
            <a:spLocks noGrp="1" noRot="1" noChangeAspect="1" noChangeArrowheads="1" noTextEdit="1"/>
          </p:cNvSpPr>
          <p:nvPr>
            <p:ph type="sldImg"/>
          </p:nvPr>
        </p:nvSpPr>
        <p:spPr>
          <a:ln/>
        </p:spPr>
      </p:sp>
      <p:sp>
        <p:nvSpPr>
          <p:cNvPr id="18739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506F3963-9613-514E-9637-0EC8F86769AF}" type="slidenum">
              <a:rPr lang="en-US" sz="1200">
                <a:solidFill>
                  <a:schemeClr val="tx1"/>
                </a:solidFill>
              </a:rPr>
              <a:pPr eaLnBrk="1" hangingPunct="1"/>
              <a:t>189</a:t>
            </a:fld>
            <a:endParaRPr lang="en-US" sz="1200">
              <a:solidFill>
                <a:schemeClr val="tx1"/>
              </a:solidFill>
            </a:endParaRPr>
          </a:p>
        </p:txBody>
      </p:sp>
      <p:sp>
        <p:nvSpPr>
          <p:cNvPr id="188419" name="Rectangle 2"/>
          <p:cNvSpPr>
            <a:spLocks noGrp="1" noRot="1" noChangeAspect="1" noChangeArrowheads="1" noTextEdit="1"/>
          </p:cNvSpPr>
          <p:nvPr>
            <p:ph type="sldImg"/>
          </p:nvPr>
        </p:nvSpPr>
        <p:spPr>
          <a:ln/>
        </p:spPr>
      </p:sp>
      <p:sp>
        <p:nvSpPr>
          <p:cNvPr id="18842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B5220266-12D8-4147-844C-F2A7E6A9D352}" type="slidenum">
              <a:rPr lang="en-US" sz="1200">
                <a:solidFill>
                  <a:schemeClr val="tx1"/>
                </a:solidFill>
              </a:rPr>
              <a:pPr eaLnBrk="1" hangingPunct="1"/>
              <a:t>19</a:t>
            </a:fld>
            <a:endParaRPr lang="en-US" sz="1200">
              <a:solidFill>
                <a:schemeClr val="tx1"/>
              </a:solidFill>
            </a:endParaRPr>
          </a:p>
        </p:txBody>
      </p:sp>
      <p:sp>
        <p:nvSpPr>
          <p:cNvPr id="145411" name="Rectangle 2"/>
          <p:cNvSpPr>
            <a:spLocks noGrp="1" noRot="1" noChangeAspect="1" noChangeArrowheads="1" noTextEdit="1"/>
          </p:cNvSpPr>
          <p:nvPr>
            <p:ph type="sldImg"/>
          </p:nvPr>
        </p:nvSpPr>
        <p:spPr>
          <a:ln/>
        </p:spPr>
      </p:sp>
      <p:sp>
        <p:nvSpPr>
          <p:cNvPr id="14541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813C47D2-3080-7049-8AF2-908415EF2879}" type="slidenum">
              <a:rPr lang="en-US" sz="1200">
                <a:solidFill>
                  <a:schemeClr val="tx1"/>
                </a:solidFill>
              </a:rPr>
              <a:pPr eaLnBrk="1" hangingPunct="1"/>
              <a:t>190</a:t>
            </a:fld>
            <a:endParaRPr lang="en-US" sz="1200">
              <a:solidFill>
                <a:schemeClr val="tx1"/>
              </a:solidFill>
            </a:endParaRPr>
          </a:p>
        </p:txBody>
      </p:sp>
      <p:sp>
        <p:nvSpPr>
          <p:cNvPr id="189443" name="Rectangle 2"/>
          <p:cNvSpPr>
            <a:spLocks noGrp="1" noRot="1" noChangeAspect="1" noChangeArrowheads="1" noTextEdit="1"/>
          </p:cNvSpPr>
          <p:nvPr>
            <p:ph type="sldImg"/>
          </p:nvPr>
        </p:nvSpPr>
        <p:spPr>
          <a:ln/>
        </p:spPr>
      </p:sp>
      <p:sp>
        <p:nvSpPr>
          <p:cNvPr id="18944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D157AFF-62DA-2645-AE07-19A936864307}" type="slidenum">
              <a:rPr lang="en-US" sz="1200">
                <a:solidFill>
                  <a:schemeClr val="tx1"/>
                </a:solidFill>
              </a:rPr>
              <a:pPr eaLnBrk="1" hangingPunct="1"/>
              <a:t>191</a:t>
            </a:fld>
            <a:endParaRPr lang="en-US" sz="1200">
              <a:solidFill>
                <a:schemeClr val="tx1"/>
              </a:solidFill>
            </a:endParaRPr>
          </a:p>
        </p:txBody>
      </p:sp>
      <p:sp>
        <p:nvSpPr>
          <p:cNvPr id="190467" name="Rectangle 2"/>
          <p:cNvSpPr>
            <a:spLocks noGrp="1" noRot="1" noChangeAspect="1" noChangeArrowheads="1" noTextEdit="1"/>
          </p:cNvSpPr>
          <p:nvPr>
            <p:ph type="sldImg"/>
          </p:nvPr>
        </p:nvSpPr>
        <p:spPr>
          <a:ln/>
        </p:spPr>
      </p:sp>
      <p:sp>
        <p:nvSpPr>
          <p:cNvPr id="19046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1EF8642A-3904-E344-9D8A-F542A9371C0A}" type="slidenum">
              <a:rPr lang="en-US" sz="1200">
                <a:solidFill>
                  <a:schemeClr val="tx1"/>
                </a:solidFill>
              </a:rPr>
              <a:pPr eaLnBrk="1" hangingPunct="1"/>
              <a:t>192</a:t>
            </a:fld>
            <a:endParaRPr lang="en-US" sz="1200">
              <a:solidFill>
                <a:schemeClr val="tx1"/>
              </a:solidFill>
            </a:endParaRPr>
          </a:p>
        </p:txBody>
      </p:sp>
      <p:sp>
        <p:nvSpPr>
          <p:cNvPr id="191491" name="Rectangle 2"/>
          <p:cNvSpPr>
            <a:spLocks noGrp="1" noRot="1" noChangeAspect="1" noChangeArrowheads="1" noTextEdit="1"/>
          </p:cNvSpPr>
          <p:nvPr>
            <p:ph type="sldImg"/>
          </p:nvPr>
        </p:nvSpPr>
        <p:spPr>
          <a:ln/>
        </p:spPr>
      </p:sp>
      <p:sp>
        <p:nvSpPr>
          <p:cNvPr id="19149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AC75213-F295-AB46-A24A-B10EC42BD657}" type="slidenum">
              <a:rPr lang="en-US" sz="1200">
                <a:solidFill>
                  <a:schemeClr val="tx1"/>
                </a:solidFill>
              </a:rPr>
              <a:pPr eaLnBrk="1" hangingPunct="1"/>
              <a:t>193</a:t>
            </a:fld>
            <a:endParaRPr lang="en-US" sz="1200">
              <a:solidFill>
                <a:schemeClr val="tx1"/>
              </a:solidFill>
            </a:endParaRPr>
          </a:p>
        </p:txBody>
      </p:sp>
      <p:sp>
        <p:nvSpPr>
          <p:cNvPr id="192515" name="Rectangle 2"/>
          <p:cNvSpPr>
            <a:spLocks noGrp="1" noRot="1" noChangeAspect="1" noChangeArrowheads="1" noTextEdit="1"/>
          </p:cNvSpPr>
          <p:nvPr>
            <p:ph type="sldImg"/>
          </p:nvPr>
        </p:nvSpPr>
        <p:spPr>
          <a:ln/>
        </p:spPr>
      </p:sp>
      <p:sp>
        <p:nvSpPr>
          <p:cNvPr id="19251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4D7A75E4-F050-304F-A26D-34805623A1D2}" type="slidenum">
              <a:rPr lang="en-US" sz="1200">
                <a:solidFill>
                  <a:schemeClr val="tx1"/>
                </a:solidFill>
              </a:rPr>
              <a:pPr eaLnBrk="1" hangingPunct="1"/>
              <a:t>194</a:t>
            </a:fld>
            <a:endParaRPr lang="en-US" sz="1200">
              <a:solidFill>
                <a:schemeClr val="tx1"/>
              </a:solidFill>
            </a:endParaRPr>
          </a:p>
        </p:txBody>
      </p:sp>
      <p:sp>
        <p:nvSpPr>
          <p:cNvPr id="193539" name="Rectangle 2"/>
          <p:cNvSpPr>
            <a:spLocks noGrp="1" noRot="1" noChangeAspect="1" noChangeArrowheads="1" noTextEdit="1"/>
          </p:cNvSpPr>
          <p:nvPr>
            <p:ph type="sldImg"/>
          </p:nvPr>
        </p:nvSpPr>
        <p:spPr>
          <a:ln/>
        </p:spPr>
      </p:sp>
      <p:sp>
        <p:nvSpPr>
          <p:cNvPr id="19354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04D26DF-BC32-814B-A507-F0D1ACBA29B1}" type="slidenum">
              <a:rPr lang="en-US" sz="1200">
                <a:solidFill>
                  <a:schemeClr val="tx1"/>
                </a:solidFill>
              </a:rPr>
              <a:pPr eaLnBrk="1" hangingPunct="1"/>
              <a:t>195</a:t>
            </a:fld>
            <a:endParaRPr lang="en-US" sz="1200">
              <a:solidFill>
                <a:schemeClr val="tx1"/>
              </a:solidFill>
            </a:endParaRPr>
          </a:p>
        </p:txBody>
      </p:sp>
      <p:sp>
        <p:nvSpPr>
          <p:cNvPr id="194563" name="Rectangle 2"/>
          <p:cNvSpPr>
            <a:spLocks noGrp="1" noRot="1" noChangeAspect="1" noChangeArrowheads="1" noTextEdit="1"/>
          </p:cNvSpPr>
          <p:nvPr>
            <p:ph type="sldImg"/>
          </p:nvPr>
        </p:nvSpPr>
        <p:spPr>
          <a:ln/>
        </p:spPr>
      </p:sp>
      <p:sp>
        <p:nvSpPr>
          <p:cNvPr id="1945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C4B0FF3-4BA6-0D49-9F75-3F0375FDDF4C}" type="slidenum">
              <a:rPr lang="en-US" sz="1200">
                <a:solidFill>
                  <a:schemeClr val="tx1"/>
                </a:solidFill>
              </a:rPr>
              <a:pPr eaLnBrk="1" hangingPunct="1"/>
              <a:t>196</a:t>
            </a:fld>
            <a:endParaRPr lang="en-US" sz="1200">
              <a:solidFill>
                <a:schemeClr val="tx1"/>
              </a:solidFill>
            </a:endParaRPr>
          </a:p>
        </p:txBody>
      </p:sp>
      <p:sp>
        <p:nvSpPr>
          <p:cNvPr id="195587" name="Rectangle 2"/>
          <p:cNvSpPr>
            <a:spLocks noGrp="1" noRot="1" noChangeAspect="1" noChangeArrowheads="1" noTextEdit="1"/>
          </p:cNvSpPr>
          <p:nvPr>
            <p:ph type="sldImg"/>
          </p:nvPr>
        </p:nvSpPr>
        <p:spPr>
          <a:ln/>
        </p:spPr>
      </p:sp>
      <p:sp>
        <p:nvSpPr>
          <p:cNvPr id="19558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B201662D-96A6-B448-B9EE-AAE1045691B4}" type="slidenum">
              <a:rPr lang="en-US" sz="1200">
                <a:solidFill>
                  <a:schemeClr val="tx1"/>
                </a:solidFill>
              </a:rPr>
              <a:pPr eaLnBrk="1" hangingPunct="1"/>
              <a:t>197</a:t>
            </a:fld>
            <a:endParaRPr lang="en-US" sz="1200">
              <a:solidFill>
                <a:schemeClr val="tx1"/>
              </a:solidFill>
            </a:endParaRPr>
          </a:p>
        </p:txBody>
      </p:sp>
      <p:sp>
        <p:nvSpPr>
          <p:cNvPr id="196611" name="Rectangle 2"/>
          <p:cNvSpPr>
            <a:spLocks noGrp="1" noRot="1" noChangeAspect="1" noChangeArrowheads="1" noTextEdit="1"/>
          </p:cNvSpPr>
          <p:nvPr>
            <p:ph type="sldImg"/>
          </p:nvPr>
        </p:nvSpPr>
        <p:spPr>
          <a:ln/>
        </p:spPr>
      </p:sp>
      <p:sp>
        <p:nvSpPr>
          <p:cNvPr id="19661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372DED6-BF0E-AF49-B9F3-B429B9292196}" type="slidenum">
              <a:rPr lang="en-US" sz="1200">
                <a:solidFill>
                  <a:schemeClr val="tx1"/>
                </a:solidFill>
              </a:rPr>
              <a:pPr eaLnBrk="1" hangingPunct="1"/>
              <a:t>198</a:t>
            </a:fld>
            <a:endParaRPr lang="en-US" sz="1200">
              <a:solidFill>
                <a:schemeClr val="tx1"/>
              </a:solidFill>
            </a:endParaRPr>
          </a:p>
        </p:txBody>
      </p:sp>
      <p:sp>
        <p:nvSpPr>
          <p:cNvPr id="197635" name="Rectangle 2"/>
          <p:cNvSpPr>
            <a:spLocks noGrp="1" noRot="1" noChangeAspect="1" noChangeArrowheads="1" noTextEdit="1"/>
          </p:cNvSpPr>
          <p:nvPr>
            <p:ph type="sldImg"/>
          </p:nvPr>
        </p:nvSpPr>
        <p:spPr>
          <a:ln/>
        </p:spPr>
      </p:sp>
      <p:sp>
        <p:nvSpPr>
          <p:cNvPr id="19763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1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EE7C669-F137-9E4A-BC2C-49DC27A4CB80}" type="slidenum">
              <a:rPr lang="en-US" sz="1200">
                <a:solidFill>
                  <a:schemeClr val="tx1"/>
                </a:solidFill>
              </a:rPr>
              <a:pPr eaLnBrk="1" hangingPunct="1"/>
              <a:t>199</a:t>
            </a:fld>
            <a:endParaRPr lang="en-US" sz="1200">
              <a:solidFill>
                <a:schemeClr val="tx1"/>
              </a:solidFill>
            </a:endParaRPr>
          </a:p>
        </p:txBody>
      </p:sp>
      <p:sp>
        <p:nvSpPr>
          <p:cNvPr id="198659" name="Rectangle 2"/>
          <p:cNvSpPr>
            <a:spLocks noGrp="1" noRot="1" noChangeAspect="1" noChangeArrowheads="1" noTextEdit="1"/>
          </p:cNvSpPr>
          <p:nvPr>
            <p:ph type="sldImg"/>
          </p:nvPr>
        </p:nvSpPr>
        <p:spPr>
          <a:ln/>
        </p:spPr>
      </p:sp>
      <p:sp>
        <p:nvSpPr>
          <p:cNvPr id="19866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136FBC6-9EA0-0347-AC27-F9402AA12A8A}" type="slidenum">
              <a:rPr lang="en-US" sz="1200">
                <a:solidFill>
                  <a:schemeClr val="tx1"/>
                </a:solidFill>
              </a:rPr>
              <a:pPr eaLnBrk="1" hangingPunct="1"/>
              <a:t>2</a:t>
            </a:fld>
            <a:endParaRPr lang="en-US" sz="1200">
              <a:solidFill>
                <a:schemeClr val="tx1"/>
              </a:solidFill>
            </a:endParaRPr>
          </a:p>
        </p:txBody>
      </p:sp>
      <p:sp>
        <p:nvSpPr>
          <p:cNvPr id="125955" name="Rectangle 2"/>
          <p:cNvSpPr>
            <a:spLocks noGrp="1" noRot="1" noChangeAspect="1" noChangeArrowheads="1" noTextEdit="1"/>
          </p:cNvSpPr>
          <p:nvPr>
            <p:ph type="sldImg"/>
          </p:nvPr>
        </p:nvSpPr>
        <p:spPr>
          <a:ln/>
        </p:spPr>
      </p:sp>
      <p:sp>
        <p:nvSpPr>
          <p:cNvPr id="12595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CE64ABC4-E567-8546-9DFC-7B0910724F59}" type="slidenum">
              <a:rPr lang="en-US" sz="1200">
                <a:solidFill>
                  <a:schemeClr val="tx1"/>
                </a:solidFill>
              </a:rPr>
              <a:pPr eaLnBrk="1" hangingPunct="1"/>
              <a:t>20</a:t>
            </a:fld>
            <a:endParaRPr lang="en-US" sz="1200">
              <a:solidFill>
                <a:schemeClr val="tx1"/>
              </a:solidFill>
            </a:endParaRPr>
          </a:p>
        </p:txBody>
      </p:sp>
      <p:sp>
        <p:nvSpPr>
          <p:cNvPr id="146435" name="Rectangle 2"/>
          <p:cNvSpPr>
            <a:spLocks noGrp="1" noRot="1" noChangeAspect="1" noChangeArrowheads="1" noTextEdit="1"/>
          </p:cNvSpPr>
          <p:nvPr>
            <p:ph type="sldImg"/>
          </p:nvPr>
        </p:nvSpPr>
        <p:spPr>
          <a:ln/>
        </p:spPr>
      </p:sp>
      <p:sp>
        <p:nvSpPr>
          <p:cNvPr id="14643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4515AC31-DCAC-6546-BFF4-8A93391D78AC}" type="slidenum">
              <a:rPr lang="en-US" sz="1200">
                <a:solidFill>
                  <a:schemeClr val="tx1"/>
                </a:solidFill>
              </a:rPr>
              <a:pPr eaLnBrk="1" hangingPunct="1"/>
              <a:t>200</a:t>
            </a:fld>
            <a:endParaRPr lang="en-US" sz="1200">
              <a:solidFill>
                <a:schemeClr val="tx1"/>
              </a:solidFill>
            </a:endParaRPr>
          </a:p>
        </p:txBody>
      </p:sp>
      <p:sp>
        <p:nvSpPr>
          <p:cNvPr id="199683" name="Rectangle 2"/>
          <p:cNvSpPr>
            <a:spLocks noGrp="1" noRot="1" noChangeAspect="1" noChangeArrowheads="1" noTextEdit="1"/>
          </p:cNvSpPr>
          <p:nvPr>
            <p:ph type="sldImg"/>
          </p:nvPr>
        </p:nvSpPr>
        <p:spPr>
          <a:ln/>
        </p:spPr>
      </p:sp>
      <p:sp>
        <p:nvSpPr>
          <p:cNvPr id="19968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ABC77C6-69A2-A54F-86C2-998CC4006350}" type="slidenum">
              <a:rPr lang="en-US" sz="1200">
                <a:solidFill>
                  <a:schemeClr val="tx1"/>
                </a:solidFill>
              </a:rPr>
              <a:pPr eaLnBrk="1" hangingPunct="1"/>
              <a:t>201</a:t>
            </a:fld>
            <a:endParaRPr lang="en-US" sz="1200">
              <a:solidFill>
                <a:schemeClr val="tx1"/>
              </a:solidFill>
            </a:endParaRPr>
          </a:p>
        </p:txBody>
      </p:sp>
      <p:sp>
        <p:nvSpPr>
          <p:cNvPr id="200707" name="Rectangle 2"/>
          <p:cNvSpPr>
            <a:spLocks noGrp="1" noRot="1" noChangeAspect="1" noChangeArrowheads="1" noTextEdit="1"/>
          </p:cNvSpPr>
          <p:nvPr>
            <p:ph type="sldImg"/>
          </p:nvPr>
        </p:nvSpPr>
        <p:spPr>
          <a:ln/>
        </p:spPr>
      </p:sp>
      <p:sp>
        <p:nvSpPr>
          <p:cNvPr id="20070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0E3D5DF-0915-1846-8661-604E3FDDCBA1}" type="slidenum">
              <a:rPr lang="en-US"/>
              <a:pPr/>
              <a:t>204</a:t>
            </a:fld>
            <a:endParaRPr lang="en-US"/>
          </a:p>
        </p:txBody>
      </p:sp>
      <p:sp>
        <p:nvSpPr>
          <p:cNvPr id="94617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4617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1E84C39-DA45-3F4A-BC15-8FF1E399A132}" type="slidenum">
              <a:rPr lang="en-US"/>
              <a:pPr/>
              <a:t>205</a:t>
            </a:fld>
            <a:endParaRPr lang="en-US"/>
          </a:p>
        </p:txBody>
      </p:sp>
      <p:sp>
        <p:nvSpPr>
          <p:cNvPr id="94925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492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48C78F6-A42C-7A42-BCB1-B08AA7B96D81}" type="slidenum">
              <a:rPr lang="en-US"/>
              <a:pPr/>
              <a:t>206</a:t>
            </a:fld>
            <a:endParaRPr lang="en-US"/>
          </a:p>
        </p:txBody>
      </p:sp>
      <p:sp>
        <p:nvSpPr>
          <p:cNvPr id="95027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5027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6840A2D-1CDB-0944-9051-F9F59F581ECB}" type="slidenum">
              <a:rPr lang="en-US"/>
              <a:pPr/>
              <a:t>207</a:t>
            </a:fld>
            <a:endParaRPr lang="en-US"/>
          </a:p>
        </p:txBody>
      </p:sp>
      <p:sp>
        <p:nvSpPr>
          <p:cNvPr id="103219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321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E90AAA-755B-DD49-95DF-A52B062F2AC7}" type="slidenum">
              <a:rPr lang="en-US"/>
              <a:pPr/>
              <a:t>208</a:t>
            </a:fld>
            <a:endParaRPr lang="en-US"/>
          </a:p>
        </p:txBody>
      </p:sp>
      <p:sp>
        <p:nvSpPr>
          <p:cNvPr id="103424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342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5E25C2B-66B8-F643-8772-A7D234085A72}" type="slidenum">
              <a:rPr lang="en-US"/>
              <a:pPr/>
              <a:t>209</a:t>
            </a:fld>
            <a:endParaRPr lang="en-US"/>
          </a:p>
        </p:txBody>
      </p:sp>
      <p:sp>
        <p:nvSpPr>
          <p:cNvPr id="95129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512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E71A27A-4EBF-9E45-AD27-EEC715E9C079}" type="slidenum">
              <a:rPr lang="en-US"/>
              <a:pPr/>
              <a:t>210</a:t>
            </a:fld>
            <a:endParaRPr lang="en-US"/>
          </a:p>
        </p:txBody>
      </p:sp>
      <p:sp>
        <p:nvSpPr>
          <p:cNvPr id="95232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5232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8AFB819-4D3E-674A-97CB-BA65EC7600BD}" type="slidenum">
              <a:rPr lang="en-US"/>
              <a:pPr/>
              <a:t>211</a:t>
            </a:fld>
            <a:endParaRPr lang="en-US"/>
          </a:p>
        </p:txBody>
      </p:sp>
      <p:sp>
        <p:nvSpPr>
          <p:cNvPr id="95334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5334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C7D4E53-3A6E-AC4B-A1DD-77C62A2C9EC8}" type="slidenum">
              <a:rPr lang="en-US" sz="1200">
                <a:solidFill>
                  <a:schemeClr val="tx1"/>
                </a:solidFill>
              </a:rPr>
              <a:pPr eaLnBrk="1" hangingPunct="1"/>
              <a:t>21</a:t>
            </a:fld>
            <a:endParaRPr lang="en-US" sz="1200">
              <a:solidFill>
                <a:schemeClr val="tx1"/>
              </a:solidFill>
            </a:endParaRPr>
          </a:p>
        </p:txBody>
      </p:sp>
      <p:sp>
        <p:nvSpPr>
          <p:cNvPr id="147459" name="Rectangle 2"/>
          <p:cNvSpPr>
            <a:spLocks noGrp="1" noRot="1" noChangeAspect="1" noChangeArrowheads="1" noTextEdit="1"/>
          </p:cNvSpPr>
          <p:nvPr>
            <p:ph type="sldImg"/>
          </p:nvPr>
        </p:nvSpPr>
        <p:spPr>
          <a:ln/>
        </p:spPr>
      </p:sp>
      <p:sp>
        <p:nvSpPr>
          <p:cNvPr id="14746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6B7ED06-D86C-E343-8B8B-6BFD2E0C16FF}" type="slidenum">
              <a:rPr lang="en-US"/>
              <a:pPr/>
              <a:t>212</a:t>
            </a:fld>
            <a:endParaRPr lang="en-US"/>
          </a:p>
        </p:txBody>
      </p:sp>
      <p:sp>
        <p:nvSpPr>
          <p:cNvPr id="95437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543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E43034E-760D-F443-8213-211BB5A37985}" type="slidenum">
              <a:rPr lang="en-US"/>
              <a:pPr/>
              <a:t>213</a:t>
            </a:fld>
            <a:endParaRPr lang="en-US"/>
          </a:p>
        </p:txBody>
      </p:sp>
      <p:sp>
        <p:nvSpPr>
          <p:cNvPr id="103629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3629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7721820-BF3F-2C45-A023-C2E462523BAE}" type="slidenum">
              <a:rPr lang="en-US"/>
              <a:pPr/>
              <a:t>214</a:t>
            </a:fld>
            <a:endParaRPr lang="en-US"/>
          </a:p>
        </p:txBody>
      </p:sp>
      <p:sp>
        <p:nvSpPr>
          <p:cNvPr id="95539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553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267CA3D-F0B5-FF49-BEEF-636709B94B3D}" type="slidenum">
              <a:rPr lang="en-US"/>
              <a:pPr/>
              <a:t>215</a:t>
            </a:fld>
            <a:endParaRPr lang="en-US"/>
          </a:p>
        </p:txBody>
      </p:sp>
      <p:sp>
        <p:nvSpPr>
          <p:cNvPr id="95641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564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9C817D2-BF9A-E54E-9788-88097C6B135E}" type="slidenum">
              <a:rPr lang="en-US"/>
              <a:pPr/>
              <a:t>216</a:t>
            </a:fld>
            <a:endParaRPr lang="en-US"/>
          </a:p>
        </p:txBody>
      </p:sp>
      <p:sp>
        <p:nvSpPr>
          <p:cNvPr id="95744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574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EEA6703-C01D-D64F-B99F-D7E0AAECFCE2}" type="slidenum">
              <a:rPr lang="en-US"/>
              <a:pPr/>
              <a:t>217</a:t>
            </a:fld>
            <a:endParaRPr lang="en-US"/>
          </a:p>
        </p:txBody>
      </p:sp>
      <p:sp>
        <p:nvSpPr>
          <p:cNvPr id="103833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3833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1D43D9E-4C47-DA4E-921B-6FF7F476D299}" type="slidenum">
              <a:rPr lang="en-US"/>
              <a:pPr/>
              <a:t>218</a:t>
            </a:fld>
            <a:endParaRPr lang="en-US"/>
          </a:p>
        </p:txBody>
      </p:sp>
      <p:sp>
        <p:nvSpPr>
          <p:cNvPr id="95846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5846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5F05605-3046-4244-BCF2-1DA74394EC95}" type="slidenum">
              <a:rPr lang="en-US"/>
              <a:pPr/>
              <a:t>219</a:t>
            </a:fld>
            <a:endParaRPr lang="en-US"/>
          </a:p>
        </p:txBody>
      </p:sp>
      <p:sp>
        <p:nvSpPr>
          <p:cNvPr id="95949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5949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8033DB9-A3A1-EA48-92E8-E17391EA5781}" type="slidenum">
              <a:rPr lang="en-US"/>
              <a:pPr/>
              <a:t>220</a:t>
            </a:fld>
            <a:endParaRPr lang="en-US"/>
          </a:p>
        </p:txBody>
      </p:sp>
      <p:sp>
        <p:nvSpPr>
          <p:cNvPr id="96051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6051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8A5B78B-7969-0E47-890F-8C438A06ED9E}" type="slidenum">
              <a:rPr lang="en-US"/>
              <a:pPr/>
              <a:t>221</a:t>
            </a:fld>
            <a:endParaRPr lang="en-US"/>
          </a:p>
        </p:txBody>
      </p:sp>
      <p:sp>
        <p:nvSpPr>
          <p:cNvPr id="96153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6153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4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84DDFCC-C024-EE4A-AC76-C64B3608740C}" type="slidenum">
              <a:rPr lang="en-US" sz="1200">
                <a:solidFill>
                  <a:schemeClr val="tx1"/>
                </a:solidFill>
              </a:rPr>
              <a:pPr eaLnBrk="1" hangingPunct="1"/>
              <a:t>22</a:t>
            </a:fld>
            <a:endParaRPr lang="en-US" sz="1200">
              <a:solidFill>
                <a:schemeClr val="tx1"/>
              </a:solidFill>
            </a:endParaRPr>
          </a:p>
        </p:txBody>
      </p:sp>
      <p:sp>
        <p:nvSpPr>
          <p:cNvPr id="148483" name="Rectangle 2"/>
          <p:cNvSpPr>
            <a:spLocks noGrp="1" noRot="1" noChangeAspect="1" noChangeArrowheads="1" noTextEdit="1"/>
          </p:cNvSpPr>
          <p:nvPr>
            <p:ph type="sldImg"/>
          </p:nvPr>
        </p:nvSpPr>
        <p:spPr>
          <a:ln/>
        </p:spPr>
      </p:sp>
      <p:sp>
        <p:nvSpPr>
          <p:cNvPr id="14848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38A213C-1E32-6D4D-8A27-D3CF46A43828}" type="slidenum">
              <a:rPr lang="en-US"/>
              <a:pPr/>
              <a:t>222</a:t>
            </a:fld>
            <a:endParaRPr lang="en-US"/>
          </a:p>
        </p:txBody>
      </p:sp>
      <p:sp>
        <p:nvSpPr>
          <p:cNvPr id="96256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6256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7B9164-4B7B-5B4D-89EA-1084744349FD}" type="slidenum">
              <a:rPr lang="en-US"/>
              <a:pPr/>
              <a:t>223</a:t>
            </a:fld>
            <a:endParaRPr lang="en-US"/>
          </a:p>
        </p:txBody>
      </p:sp>
      <p:sp>
        <p:nvSpPr>
          <p:cNvPr id="96358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6358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3FB87B5-8AB9-884D-9F24-131E7D64C24C}" type="slidenum">
              <a:rPr lang="en-US"/>
              <a:pPr/>
              <a:t>224</a:t>
            </a:fld>
            <a:endParaRPr lang="en-US"/>
          </a:p>
        </p:txBody>
      </p:sp>
      <p:sp>
        <p:nvSpPr>
          <p:cNvPr id="96461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646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46FECFC-4607-0845-9A9A-A98E984358B7}" type="slidenum">
              <a:rPr lang="en-US"/>
              <a:pPr/>
              <a:t>225</a:t>
            </a:fld>
            <a:endParaRPr lang="en-US"/>
          </a:p>
        </p:txBody>
      </p:sp>
      <p:sp>
        <p:nvSpPr>
          <p:cNvPr id="96563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656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1779F73-FC05-6C44-8E44-C448EE50E0D9}" type="slidenum">
              <a:rPr lang="en-US"/>
              <a:pPr/>
              <a:t>226</a:t>
            </a:fld>
            <a:endParaRPr lang="en-US"/>
          </a:p>
        </p:txBody>
      </p:sp>
      <p:sp>
        <p:nvSpPr>
          <p:cNvPr id="96665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666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BC03125-4343-AB4C-A9D0-59660815AB08}" type="slidenum">
              <a:rPr lang="en-US"/>
              <a:pPr/>
              <a:t>227</a:t>
            </a:fld>
            <a:endParaRPr lang="en-US"/>
          </a:p>
        </p:txBody>
      </p:sp>
      <p:sp>
        <p:nvSpPr>
          <p:cNvPr id="96768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676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2BFB681-C0AA-2243-9F1D-1BE80112919D}" type="slidenum">
              <a:rPr lang="en-US"/>
              <a:pPr/>
              <a:t>228</a:t>
            </a:fld>
            <a:endParaRPr lang="en-US"/>
          </a:p>
        </p:txBody>
      </p:sp>
      <p:sp>
        <p:nvSpPr>
          <p:cNvPr id="96870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6870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9E9BC10-38CF-D245-BCF5-25811E88D6AA}" type="slidenum">
              <a:rPr lang="en-US"/>
              <a:pPr/>
              <a:t>229</a:t>
            </a:fld>
            <a:endParaRPr lang="en-US"/>
          </a:p>
        </p:txBody>
      </p:sp>
      <p:sp>
        <p:nvSpPr>
          <p:cNvPr id="104038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4038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D01D504-DD62-054F-92D1-A7C8F016529A}" type="slidenum">
              <a:rPr lang="en-US"/>
              <a:pPr/>
              <a:t>230</a:t>
            </a:fld>
            <a:endParaRPr lang="en-US"/>
          </a:p>
        </p:txBody>
      </p:sp>
      <p:sp>
        <p:nvSpPr>
          <p:cNvPr id="96973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6973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E150F6E-C4A6-3D4A-AB6A-D8767E52EA2E}" type="slidenum">
              <a:rPr lang="en-US"/>
              <a:pPr/>
              <a:t>231</a:t>
            </a:fld>
            <a:endParaRPr lang="en-US"/>
          </a:p>
        </p:txBody>
      </p:sp>
      <p:sp>
        <p:nvSpPr>
          <p:cNvPr id="97075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7075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4668C218-AE02-6C4B-9AB4-83BFCF075C29}" type="slidenum">
              <a:rPr lang="en-US" sz="1200">
                <a:solidFill>
                  <a:schemeClr val="tx1"/>
                </a:solidFill>
              </a:rPr>
              <a:pPr eaLnBrk="1" hangingPunct="1"/>
              <a:t>23</a:t>
            </a:fld>
            <a:endParaRPr lang="en-US" sz="1200">
              <a:solidFill>
                <a:schemeClr val="tx1"/>
              </a:solidFill>
            </a:endParaRPr>
          </a:p>
        </p:txBody>
      </p:sp>
      <p:sp>
        <p:nvSpPr>
          <p:cNvPr id="149507" name="Rectangle 2"/>
          <p:cNvSpPr>
            <a:spLocks noGrp="1" noRot="1" noChangeAspect="1" noChangeArrowheads="1" noTextEdit="1"/>
          </p:cNvSpPr>
          <p:nvPr>
            <p:ph type="sldImg"/>
          </p:nvPr>
        </p:nvSpPr>
        <p:spPr>
          <a:ln/>
        </p:spPr>
      </p:sp>
      <p:sp>
        <p:nvSpPr>
          <p:cNvPr id="14950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CCA2CF0-4FBC-6248-B071-63F513FB2504}" type="slidenum">
              <a:rPr lang="en-US"/>
              <a:pPr/>
              <a:t>232</a:t>
            </a:fld>
            <a:endParaRPr lang="en-US"/>
          </a:p>
        </p:txBody>
      </p:sp>
      <p:sp>
        <p:nvSpPr>
          <p:cNvPr id="97177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7177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98E35C0-0A0C-2D4E-B967-D0877F2D6554}" type="slidenum">
              <a:rPr lang="en-US"/>
              <a:pPr/>
              <a:t>233</a:t>
            </a:fld>
            <a:endParaRPr lang="en-US"/>
          </a:p>
        </p:txBody>
      </p:sp>
      <p:sp>
        <p:nvSpPr>
          <p:cNvPr id="97280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7280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5A8C144-6C53-3B4E-952C-CE81A071145D}" type="slidenum">
              <a:rPr lang="en-US"/>
              <a:pPr/>
              <a:t>234</a:t>
            </a:fld>
            <a:endParaRPr lang="en-US"/>
          </a:p>
        </p:txBody>
      </p:sp>
      <p:sp>
        <p:nvSpPr>
          <p:cNvPr id="97382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738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54C8146-3D20-A040-B6D7-FC6B78DEEAC7}" type="slidenum">
              <a:rPr lang="en-US"/>
              <a:pPr/>
              <a:t>235</a:t>
            </a:fld>
            <a:endParaRPr lang="en-US"/>
          </a:p>
        </p:txBody>
      </p:sp>
      <p:sp>
        <p:nvSpPr>
          <p:cNvPr id="97485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748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84D6C02-F9BF-994F-8394-D9B444F559B5}" type="slidenum">
              <a:rPr lang="en-US"/>
              <a:pPr/>
              <a:t>236</a:t>
            </a:fld>
            <a:endParaRPr lang="en-US"/>
          </a:p>
        </p:txBody>
      </p:sp>
      <p:sp>
        <p:nvSpPr>
          <p:cNvPr id="97587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7587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471726C-75C2-254F-B74E-B0E95618B52D}" type="slidenum">
              <a:rPr lang="en-US"/>
              <a:pPr/>
              <a:t>237</a:t>
            </a:fld>
            <a:endParaRPr lang="en-US"/>
          </a:p>
        </p:txBody>
      </p:sp>
      <p:sp>
        <p:nvSpPr>
          <p:cNvPr id="97792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7792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E0E1397-FD17-D84C-B76A-09082E7895C9}" type="slidenum">
              <a:rPr lang="en-US"/>
              <a:pPr/>
              <a:t>238</a:t>
            </a:fld>
            <a:endParaRPr lang="en-US"/>
          </a:p>
        </p:txBody>
      </p:sp>
      <p:sp>
        <p:nvSpPr>
          <p:cNvPr id="104345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434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3A63E3D-D873-B945-AD29-C567DB4E6041}" type="slidenum">
              <a:rPr lang="en-US"/>
              <a:pPr/>
              <a:t>239</a:t>
            </a:fld>
            <a:endParaRPr lang="en-US"/>
          </a:p>
        </p:txBody>
      </p:sp>
      <p:sp>
        <p:nvSpPr>
          <p:cNvPr id="97894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7894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3916B9A-816B-3448-AB9B-AB6E58A6AD6B}" type="slidenum">
              <a:rPr lang="en-US"/>
              <a:pPr/>
              <a:t>240</a:t>
            </a:fld>
            <a:endParaRPr lang="en-US"/>
          </a:p>
        </p:txBody>
      </p:sp>
      <p:sp>
        <p:nvSpPr>
          <p:cNvPr id="97689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768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BDE4C3D-31C3-8E4D-8246-C6655D9A895E}" type="slidenum">
              <a:rPr lang="en-US"/>
              <a:pPr/>
              <a:t>241</a:t>
            </a:fld>
            <a:endParaRPr lang="en-US"/>
          </a:p>
        </p:txBody>
      </p:sp>
      <p:sp>
        <p:nvSpPr>
          <p:cNvPr id="97997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799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585DB276-95E2-0849-9108-0468B3569328}" type="slidenum">
              <a:rPr lang="en-US" sz="1200">
                <a:solidFill>
                  <a:schemeClr val="tx1"/>
                </a:solidFill>
              </a:rPr>
              <a:pPr eaLnBrk="1" hangingPunct="1"/>
              <a:t>24</a:t>
            </a:fld>
            <a:endParaRPr lang="en-US" sz="1200">
              <a:solidFill>
                <a:schemeClr val="tx1"/>
              </a:solidFill>
            </a:endParaRPr>
          </a:p>
        </p:txBody>
      </p:sp>
      <p:sp>
        <p:nvSpPr>
          <p:cNvPr id="150531" name="Rectangle 2"/>
          <p:cNvSpPr>
            <a:spLocks noGrp="1" noRot="1" noChangeAspect="1" noChangeArrowheads="1" noTextEdit="1"/>
          </p:cNvSpPr>
          <p:nvPr>
            <p:ph type="sldImg"/>
          </p:nvPr>
        </p:nvSpPr>
        <p:spPr>
          <a:ln/>
        </p:spPr>
      </p:sp>
      <p:sp>
        <p:nvSpPr>
          <p:cNvPr id="15053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82FA633-5312-3547-80DC-70966D5831CC}" type="slidenum">
              <a:rPr lang="en-US"/>
              <a:pPr/>
              <a:t>242</a:t>
            </a:fld>
            <a:endParaRPr lang="en-US"/>
          </a:p>
        </p:txBody>
      </p:sp>
      <p:sp>
        <p:nvSpPr>
          <p:cNvPr id="98099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809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423EA71B-204F-BA40-BBD3-E057CEA58D45}" type="slidenum">
              <a:rPr lang="en-US"/>
              <a:pPr/>
              <a:t>243</a:t>
            </a:fld>
            <a:endParaRPr lang="en-US"/>
          </a:p>
        </p:txBody>
      </p:sp>
      <p:sp>
        <p:nvSpPr>
          <p:cNvPr id="98201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820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C9F7D3E-32F5-9E43-8D61-6995333EB206}" type="slidenum">
              <a:rPr lang="en-US"/>
              <a:pPr/>
              <a:t>244</a:t>
            </a:fld>
            <a:endParaRPr lang="en-US"/>
          </a:p>
        </p:txBody>
      </p:sp>
      <p:sp>
        <p:nvSpPr>
          <p:cNvPr id="98304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830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EDB5DEE-F49D-1A4A-A160-CED49DC05BFA}" type="slidenum">
              <a:rPr lang="en-US"/>
              <a:pPr/>
              <a:t>245</a:t>
            </a:fld>
            <a:endParaRPr lang="en-US"/>
          </a:p>
        </p:txBody>
      </p:sp>
      <p:sp>
        <p:nvSpPr>
          <p:cNvPr id="98406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8406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39F1B9B-7AFF-854A-A4CD-13377C118246}" type="slidenum">
              <a:rPr lang="en-US"/>
              <a:pPr/>
              <a:t>246</a:t>
            </a:fld>
            <a:endParaRPr lang="en-US"/>
          </a:p>
        </p:txBody>
      </p:sp>
      <p:sp>
        <p:nvSpPr>
          <p:cNvPr id="98509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8509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4BF1EE0-122D-FA49-AF15-70854375DA10}" type="slidenum">
              <a:rPr lang="en-US"/>
              <a:pPr/>
              <a:t>247</a:t>
            </a:fld>
            <a:endParaRPr lang="en-US"/>
          </a:p>
        </p:txBody>
      </p:sp>
      <p:sp>
        <p:nvSpPr>
          <p:cNvPr id="104448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444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F31B3A-4142-604F-B33C-C1007A7997E7}" type="slidenum">
              <a:rPr lang="en-US"/>
              <a:pPr/>
              <a:t>248</a:t>
            </a:fld>
            <a:endParaRPr lang="en-US"/>
          </a:p>
        </p:txBody>
      </p:sp>
      <p:sp>
        <p:nvSpPr>
          <p:cNvPr id="98816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8816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7F9766C-C50E-324E-A3A9-90EFE316ECB2}" type="slidenum">
              <a:rPr lang="en-US"/>
              <a:pPr/>
              <a:t>249</a:t>
            </a:fld>
            <a:endParaRPr lang="en-US"/>
          </a:p>
        </p:txBody>
      </p:sp>
      <p:sp>
        <p:nvSpPr>
          <p:cNvPr id="98611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8611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33BD89-B4DD-C842-8010-4709F896DDE1}" type="slidenum">
              <a:rPr lang="en-US"/>
              <a:pPr/>
              <a:t>250</a:t>
            </a:fld>
            <a:endParaRPr lang="en-US"/>
          </a:p>
        </p:txBody>
      </p:sp>
      <p:sp>
        <p:nvSpPr>
          <p:cNvPr id="98713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8713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F1E67AA-E2FA-1F4F-93FF-80B68D2FAC27}" type="slidenum">
              <a:rPr lang="en-US"/>
              <a:pPr/>
              <a:t>251</a:t>
            </a:fld>
            <a:endParaRPr lang="en-US"/>
          </a:p>
        </p:txBody>
      </p:sp>
      <p:sp>
        <p:nvSpPr>
          <p:cNvPr id="98918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8918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51A054F-57E6-BD4B-B498-D79FAD66FB81}" type="slidenum">
              <a:rPr lang="en-US" sz="1200">
                <a:solidFill>
                  <a:schemeClr val="tx1"/>
                </a:solidFill>
              </a:rPr>
              <a:pPr eaLnBrk="1" hangingPunct="1"/>
              <a:t>25</a:t>
            </a:fld>
            <a:endParaRPr lang="en-US" sz="1200">
              <a:solidFill>
                <a:schemeClr val="tx1"/>
              </a:solidFill>
            </a:endParaRPr>
          </a:p>
        </p:txBody>
      </p:sp>
      <p:sp>
        <p:nvSpPr>
          <p:cNvPr id="151555" name="Rectangle 2"/>
          <p:cNvSpPr>
            <a:spLocks noGrp="1" noRot="1" noChangeAspect="1" noChangeArrowheads="1" noTextEdit="1"/>
          </p:cNvSpPr>
          <p:nvPr>
            <p:ph type="sldImg"/>
          </p:nvPr>
        </p:nvSpPr>
        <p:spPr>
          <a:ln/>
        </p:spPr>
      </p:sp>
      <p:sp>
        <p:nvSpPr>
          <p:cNvPr id="15155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C3BB331-44D9-6D4C-B0BA-CD1E65CB469D}" type="slidenum">
              <a:rPr lang="en-US"/>
              <a:pPr/>
              <a:t>252</a:t>
            </a:fld>
            <a:endParaRPr lang="en-US"/>
          </a:p>
        </p:txBody>
      </p:sp>
      <p:sp>
        <p:nvSpPr>
          <p:cNvPr id="99021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902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8CCB6E0-B62E-9A4B-B9CD-12A4316D795A}" type="slidenum">
              <a:rPr lang="en-US"/>
              <a:pPr/>
              <a:t>253</a:t>
            </a:fld>
            <a:endParaRPr lang="en-US"/>
          </a:p>
        </p:txBody>
      </p:sp>
      <p:sp>
        <p:nvSpPr>
          <p:cNvPr id="99123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912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BA28241-ACA3-974D-9857-E22E84981130}" type="slidenum">
              <a:rPr lang="en-US"/>
              <a:pPr/>
              <a:t>254</a:t>
            </a:fld>
            <a:endParaRPr lang="en-US"/>
          </a:p>
        </p:txBody>
      </p:sp>
      <p:sp>
        <p:nvSpPr>
          <p:cNvPr id="99225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922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DF6CA3F1-A824-C444-8284-1CF42A0F69F0}" type="slidenum">
              <a:rPr lang="en-US"/>
              <a:pPr/>
              <a:t>255</a:t>
            </a:fld>
            <a:endParaRPr lang="en-US"/>
          </a:p>
        </p:txBody>
      </p:sp>
      <p:sp>
        <p:nvSpPr>
          <p:cNvPr id="105677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567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05F8E78-EF58-C647-A967-8868E3350F79}" type="slidenum">
              <a:rPr lang="en-US"/>
              <a:pPr/>
              <a:t>256</a:t>
            </a:fld>
            <a:endParaRPr lang="en-US"/>
          </a:p>
        </p:txBody>
      </p:sp>
      <p:sp>
        <p:nvSpPr>
          <p:cNvPr id="99328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932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FB0658B-2E5D-4C4F-98FF-93AD12B889D9}" type="slidenum">
              <a:rPr lang="en-US"/>
              <a:pPr/>
              <a:t>257</a:t>
            </a:fld>
            <a:endParaRPr lang="en-US"/>
          </a:p>
        </p:txBody>
      </p:sp>
      <p:sp>
        <p:nvSpPr>
          <p:cNvPr id="99430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9430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B272339-3F55-F448-A423-0685F60E0F57}" type="slidenum">
              <a:rPr lang="en-US"/>
              <a:pPr/>
              <a:t>258</a:t>
            </a:fld>
            <a:endParaRPr lang="en-US"/>
          </a:p>
        </p:txBody>
      </p:sp>
      <p:sp>
        <p:nvSpPr>
          <p:cNvPr id="99533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9533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5AC5664-55AC-914E-924B-A8CFDB1E3AB2}" type="slidenum">
              <a:rPr lang="en-US"/>
              <a:pPr/>
              <a:t>259</a:t>
            </a:fld>
            <a:endParaRPr lang="en-US"/>
          </a:p>
        </p:txBody>
      </p:sp>
      <p:sp>
        <p:nvSpPr>
          <p:cNvPr id="99635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9635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B08645EF-FDCE-BB45-9DFA-5FD0ACC974B5}" type="slidenum">
              <a:rPr lang="en-US"/>
              <a:pPr/>
              <a:t>260</a:t>
            </a:fld>
            <a:endParaRPr lang="en-US"/>
          </a:p>
        </p:txBody>
      </p:sp>
      <p:sp>
        <p:nvSpPr>
          <p:cNvPr id="99737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9737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72B3979-2000-6A4E-AC3D-F35BAD4C05DC}" type="slidenum">
              <a:rPr lang="en-US"/>
              <a:pPr/>
              <a:t>261</a:t>
            </a:fld>
            <a:endParaRPr lang="en-US"/>
          </a:p>
        </p:txBody>
      </p:sp>
      <p:sp>
        <p:nvSpPr>
          <p:cNvPr id="99840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9840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57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8C35B6A-1882-5E45-A6F8-3117E5744F41}" type="slidenum">
              <a:rPr lang="en-US" sz="1200">
                <a:solidFill>
                  <a:schemeClr val="tx1"/>
                </a:solidFill>
              </a:rPr>
              <a:pPr eaLnBrk="1" hangingPunct="1"/>
              <a:t>26</a:t>
            </a:fld>
            <a:endParaRPr lang="en-US" sz="1200">
              <a:solidFill>
                <a:schemeClr val="tx1"/>
              </a:solidFill>
            </a:endParaRPr>
          </a:p>
        </p:txBody>
      </p:sp>
      <p:sp>
        <p:nvSpPr>
          <p:cNvPr id="152579" name="Rectangle 2"/>
          <p:cNvSpPr>
            <a:spLocks noGrp="1" noRot="1" noChangeAspect="1" noChangeArrowheads="1" noTextEdit="1"/>
          </p:cNvSpPr>
          <p:nvPr>
            <p:ph type="sldImg"/>
          </p:nvPr>
        </p:nvSpPr>
        <p:spPr>
          <a:ln/>
        </p:spPr>
      </p:sp>
      <p:sp>
        <p:nvSpPr>
          <p:cNvPr id="15258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5646166-5191-B446-A928-4E98DBB51990}" type="slidenum">
              <a:rPr lang="en-US"/>
              <a:pPr/>
              <a:t>262</a:t>
            </a:fld>
            <a:endParaRPr lang="en-US"/>
          </a:p>
        </p:txBody>
      </p:sp>
      <p:sp>
        <p:nvSpPr>
          <p:cNvPr id="99942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9994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AC2A5449-2ACD-874B-9004-FE0286D72B09}" type="slidenum">
              <a:rPr lang="en-US"/>
              <a:pPr/>
              <a:t>263</a:t>
            </a:fld>
            <a:endParaRPr lang="en-US"/>
          </a:p>
        </p:txBody>
      </p:sp>
      <p:sp>
        <p:nvSpPr>
          <p:cNvPr id="100045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004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FD7EE8F1-1094-7042-8C97-8D45C3556B4F}" type="slidenum">
              <a:rPr lang="en-US"/>
              <a:pPr/>
              <a:t>264</a:t>
            </a:fld>
            <a:endParaRPr lang="en-US"/>
          </a:p>
        </p:txBody>
      </p:sp>
      <p:sp>
        <p:nvSpPr>
          <p:cNvPr id="100147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0147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3F4D2C3D-E720-E045-9032-65ED24EDED6F}" type="slidenum">
              <a:rPr lang="en-US"/>
              <a:pPr/>
              <a:t>265</a:t>
            </a:fld>
            <a:endParaRPr lang="en-US"/>
          </a:p>
        </p:txBody>
      </p:sp>
      <p:sp>
        <p:nvSpPr>
          <p:cNvPr id="100249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024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D53FB6-0BC9-AE49-B97F-5BED09CC0207}" type="slidenum">
              <a:rPr lang="en-US"/>
              <a:pPr/>
              <a:t>266</a:t>
            </a:fld>
            <a:endParaRPr lang="en-US"/>
          </a:p>
        </p:txBody>
      </p:sp>
      <p:sp>
        <p:nvSpPr>
          <p:cNvPr id="100352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0352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EE1C458-65E1-3443-B3A7-E60788026FD3}" type="slidenum">
              <a:rPr lang="en-US"/>
              <a:pPr/>
              <a:t>267</a:t>
            </a:fld>
            <a:endParaRPr lang="en-US"/>
          </a:p>
        </p:txBody>
      </p:sp>
      <p:sp>
        <p:nvSpPr>
          <p:cNvPr id="100454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0454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37B3DB-7BBE-5846-A98E-1E236F6F75E0}" type="slidenum">
              <a:rPr lang="en-US"/>
              <a:pPr/>
              <a:t>268</a:t>
            </a:fld>
            <a:endParaRPr lang="en-US"/>
          </a:p>
        </p:txBody>
      </p:sp>
      <p:sp>
        <p:nvSpPr>
          <p:cNvPr id="100557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055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9AE93E8D-91C8-0C46-8896-522DCE9FE696}" type="slidenum">
              <a:rPr lang="en-US"/>
              <a:pPr/>
              <a:t>269</a:t>
            </a:fld>
            <a:endParaRPr lang="en-US"/>
          </a:p>
        </p:txBody>
      </p:sp>
      <p:sp>
        <p:nvSpPr>
          <p:cNvPr id="100659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065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1202898-6B61-FC42-9D35-0C96C7121B12}" type="slidenum">
              <a:rPr lang="en-US"/>
              <a:pPr/>
              <a:t>270</a:t>
            </a:fld>
            <a:endParaRPr lang="en-US"/>
          </a:p>
        </p:txBody>
      </p:sp>
      <p:sp>
        <p:nvSpPr>
          <p:cNvPr id="100761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076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2577B28-8609-1245-9B67-3A34A5A78CB4}" type="slidenum">
              <a:rPr lang="en-US"/>
              <a:pPr/>
              <a:t>271</a:t>
            </a:fld>
            <a:endParaRPr lang="en-US"/>
          </a:p>
        </p:txBody>
      </p:sp>
      <p:sp>
        <p:nvSpPr>
          <p:cNvPr id="100864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086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4BFFBC1C-0CFD-9A40-9254-6A074828AF83}" type="slidenum">
              <a:rPr lang="en-US" sz="1200">
                <a:solidFill>
                  <a:schemeClr val="tx1"/>
                </a:solidFill>
              </a:rPr>
              <a:pPr eaLnBrk="1" hangingPunct="1"/>
              <a:t>27</a:t>
            </a:fld>
            <a:endParaRPr lang="en-US" sz="1200">
              <a:solidFill>
                <a:schemeClr val="tx1"/>
              </a:solidFill>
            </a:endParaRPr>
          </a:p>
        </p:txBody>
      </p:sp>
      <p:sp>
        <p:nvSpPr>
          <p:cNvPr id="153603" name="Rectangle 2"/>
          <p:cNvSpPr>
            <a:spLocks noGrp="1" noRot="1" noChangeAspect="1" noChangeArrowheads="1" noTextEdit="1"/>
          </p:cNvSpPr>
          <p:nvPr>
            <p:ph type="sldImg"/>
          </p:nvPr>
        </p:nvSpPr>
        <p:spPr>
          <a:ln/>
        </p:spPr>
      </p:sp>
      <p:sp>
        <p:nvSpPr>
          <p:cNvPr id="15360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3DC2250-04E4-574E-A00E-C2EFB535227F}" type="slidenum">
              <a:rPr lang="en-US"/>
              <a:pPr/>
              <a:t>272</a:t>
            </a:fld>
            <a:endParaRPr lang="en-US"/>
          </a:p>
        </p:txBody>
      </p:sp>
      <p:sp>
        <p:nvSpPr>
          <p:cNvPr id="105881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588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4A89615-8370-CD47-B02D-16FA04937285}" type="slidenum">
              <a:rPr lang="en-US"/>
              <a:pPr/>
              <a:t>273</a:t>
            </a:fld>
            <a:endParaRPr lang="en-US"/>
          </a:p>
        </p:txBody>
      </p:sp>
      <p:sp>
        <p:nvSpPr>
          <p:cNvPr id="100966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0966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11F2832-D530-E24C-8722-979208D0FCBE}" type="slidenum">
              <a:rPr lang="en-US"/>
              <a:pPr/>
              <a:t>274</a:t>
            </a:fld>
            <a:endParaRPr lang="en-US"/>
          </a:p>
        </p:txBody>
      </p:sp>
      <p:sp>
        <p:nvSpPr>
          <p:cNvPr id="101069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1069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8AEF06F-2B18-2F45-BFA5-A62E61576D19}" type="slidenum">
              <a:rPr lang="en-US"/>
              <a:pPr/>
              <a:t>275</a:t>
            </a:fld>
            <a:endParaRPr lang="en-US"/>
          </a:p>
        </p:txBody>
      </p:sp>
      <p:sp>
        <p:nvSpPr>
          <p:cNvPr id="101171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1171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3B4B93B-3622-A043-A108-26F702FFCFF3}" type="slidenum">
              <a:rPr lang="en-US"/>
              <a:pPr/>
              <a:t>276</a:t>
            </a:fld>
            <a:endParaRPr lang="en-US"/>
          </a:p>
        </p:txBody>
      </p:sp>
      <p:sp>
        <p:nvSpPr>
          <p:cNvPr id="101273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1273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6A46D1C-B21F-AA46-9109-DCE1CCCBC22D}" type="slidenum">
              <a:rPr lang="en-US"/>
              <a:pPr/>
              <a:t>277</a:t>
            </a:fld>
            <a:endParaRPr lang="en-US"/>
          </a:p>
        </p:txBody>
      </p:sp>
      <p:sp>
        <p:nvSpPr>
          <p:cNvPr id="101376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1376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7654F41-3389-E04C-A01D-ABD4C0A32BC4}" type="slidenum">
              <a:rPr lang="en-US"/>
              <a:pPr/>
              <a:t>278</a:t>
            </a:fld>
            <a:endParaRPr lang="en-US"/>
          </a:p>
        </p:txBody>
      </p:sp>
      <p:sp>
        <p:nvSpPr>
          <p:cNvPr id="101478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1478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5FBAC53-0922-7342-83B1-0ADA39EE3A28}" type="slidenum">
              <a:rPr lang="en-US"/>
              <a:pPr/>
              <a:t>279</a:t>
            </a:fld>
            <a:endParaRPr lang="en-US"/>
          </a:p>
        </p:txBody>
      </p:sp>
      <p:sp>
        <p:nvSpPr>
          <p:cNvPr id="1015810"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15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E65AD49-D658-AC47-88F7-D9544AA214AE}" type="slidenum">
              <a:rPr lang="en-US"/>
              <a:pPr/>
              <a:t>280</a:t>
            </a:fld>
            <a:endParaRPr lang="en-US"/>
          </a:p>
        </p:txBody>
      </p:sp>
      <p:sp>
        <p:nvSpPr>
          <p:cNvPr id="1016834"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168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FAE30A5-6854-144E-8A3A-8BDD5B712138}" type="slidenum">
              <a:rPr lang="en-US"/>
              <a:pPr/>
              <a:t>281</a:t>
            </a:fld>
            <a:endParaRPr lang="en-US"/>
          </a:p>
        </p:txBody>
      </p:sp>
      <p:sp>
        <p:nvSpPr>
          <p:cNvPr id="1017858"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178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71A5BD1-1798-6E44-AE82-0FACC5F4634E}" type="slidenum">
              <a:rPr lang="en-US" sz="1200">
                <a:solidFill>
                  <a:schemeClr val="tx1"/>
                </a:solidFill>
              </a:rPr>
              <a:pPr eaLnBrk="1" hangingPunct="1"/>
              <a:t>28</a:t>
            </a:fld>
            <a:endParaRPr lang="en-US" sz="1200">
              <a:solidFill>
                <a:schemeClr val="tx1"/>
              </a:solidFill>
            </a:endParaRPr>
          </a:p>
        </p:txBody>
      </p:sp>
      <p:sp>
        <p:nvSpPr>
          <p:cNvPr id="154627" name="Rectangle 2"/>
          <p:cNvSpPr>
            <a:spLocks noGrp="1" noRot="1" noChangeAspect="1" noChangeArrowheads="1" noTextEdit="1"/>
          </p:cNvSpPr>
          <p:nvPr>
            <p:ph type="sldImg"/>
          </p:nvPr>
        </p:nvSpPr>
        <p:spPr>
          <a:ln/>
        </p:spPr>
      </p:sp>
      <p:sp>
        <p:nvSpPr>
          <p:cNvPr id="15462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2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7256857B-1D19-C14D-B25F-094005EBB035}" type="slidenum">
              <a:rPr lang="en-US"/>
              <a:pPr/>
              <a:t>282</a:t>
            </a:fld>
            <a:endParaRPr lang="en-US"/>
          </a:p>
        </p:txBody>
      </p:sp>
      <p:sp>
        <p:nvSpPr>
          <p:cNvPr id="1018882"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188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CC34E169-7402-AB41-9737-E69B11AAE78A}" type="slidenum">
              <a:rPr lang="en-US"/>
              <a:pPr/>
              <a:t>283</a:t>
            </a:fld>
            <a:endParaRPr lang="en-US"/>
          </a:p>
        </p:txBody>
      </p:sp>
      <p:sp>
        <p:nvSpPr>
          <p:cNvPr id="1019906" name="Rectangle 2"/>
          <p:cNvSpPr>
            <a:spLocks noGrp="1" noRot="1" noChangeAspect="1" noChangeArrowheads="1" noTextEdit="1"/>
          </p:cNvSpPr>
          <p:nvPr>
            <p:ph type="sldImg"/>
          </p:nvPr>
        </p:nvSpPr>
        <p:spPr>
          <a:ln/>
          <a:extLst>
            <a:ext uri="{FAA26D3D-D897-4be2-8F04-BA451C77F1D7}">
              <ma14:placeholderFlag xmlns="" xmlns:ma14="http://schemas.microsoft.com/office/mac/drawingml/2011/main" val="1"/>
            </a:ext>
          </a:extLst>
        </p:spPr>
      </p:sp>
      <p:sp>
        <p:nvSpPr>
          <p:cNvPr id="101990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DBF971C-B407-F04E-B282-66EF0AF8859C}" type="slidenum">
              <a:rPr lang="en-US" sz="1200">
                <a:solidFill>
                  <a:schemeClr val="tx1"/>
                </a:solidFill>
              </a:rPr>
              <a:pPr eaLnBrk="1" hangingPunct="1"/>
              <a:t>29</a:t>
            </a:fld>
            <a:endParaRPr lang="en-US" sz="1200">
              <a:solidFill>
                <a:schemeClr val="tx1"/>
              </a:solidFill>
            </a:endParaRPr>
          </a:p>
        </p:txBody>
      </p:sp>
      <p:sp>
        <p:nvSpPr>
          <p:cNvPr id="155651" name="Rectangle 2"/>
          <p:cNvSpPr>
            <a:spLocks noGrp="1" noRot="1" noChangeAspect="1" noChangeArrowheads="1" noTextEdit="1"/>
          </p:cNvSpPr>
          <p:nvPr>
            <p:ph type="sldImg"/>
          </p:nvPr>
        </p:nvSpPr>
        <p:spPr>
          <a:ln/>
        </p:spPr>
      </p:sp>
      <p:sp>
        <p:nvSpPr>
          <p:cNvPr id="15565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2ECC31A1-9CFC-4645-B9F0-797FF8D8157C}" type="slidenum">
              <a:rPr lang="en-US" sz="1200">
                <a:solidFill>
                  <a:schemeClr val="tx1"/>
                </a:solidFill>
              </a:rPr>
              <a:pPr eaLnBrk="1" hangingPunct="1"/>
              <a:t>3</a:t>
            </a:fld>
            <a:endParaRPr lang="en-US" sz="1200">
              <a:solidFill>
                <a:schemeClr val="tx1"/>
              </a:solidFill>
            </a:endParaRPr>
          </a:p>
        </p:txBody>
      </p:sp>
      <p:sp>
        <p:nvSpPr>
          <p:cNvPr id="129027" name="Rectangle 2"/>
          <p:cNvSpPr>
            <a:spLocks noGrp="1" noRot="1" noChangeAspect="1" noChangeArrowheads="1" noTextEdit="1"/>
          </p:cNvSpPr>
          <p:nvPr>
            <p:ph type="sldImg"/>
          </p:nvPr>
        </p:nvSpPr>
        <p:spPr>
          <a:ln/>
        </p:spPr>
      </p:sp>
      <p:sp>
        <p:nvSpPr>
          <p:cNvPr id="12902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67088C2-A0EA-5940-8BD4-AE3A3E60CAC8}" type="slidenum">
              <a:rPr lang="en-US" sz="1200">
                <a:solidFill>
                  <a:schemeClr val="tx1"/>
                </a:solidFill>
              </a:rPr>
              <a:pPr eaLnBrk="1" hangingPunct="1"/>
              <a:t>30</a:t>
            </a:fld>
            <a:endParaRPr lang="en-US" sz="1200">
              <a:solidFill>
                <a:schemeClr val="tx1"/>
              </a:solidFill>
            </a:endParaRPr>
          </a:p>
        </p:txBody>
      </p:sp>
      <p:sp>
        <p:nvSpPr>
          <p:cNvPr id="156675" name="Rectangle 2"/>
          <p:cNvSpPr>
            <a:spLocks noGrp="1" noRot="1" noChangeAspect="1" noChangeArrowheads="1" noTextEdit="1"/>
          </p:cNvSpPr>
          <p:nvPr>
            <p:ph type="sldImg"/>
          </p:nvPr>
        </p:nvSpPr>
        <p:spPr>
          <a:ln/>
        </p:spPr>
      </p:sp>
      <p:sp>
        <p:nvSpPr>
          <p:cNvPr id="15667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69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43A0D449-A2C6-9D4C-8F36-C3C291031039}" type="slidenum">
              <a:rPr lang="en-US" sz="1200">
                <a:solidFill>
                  <a:schemeClr val="tx1"/>
                </a:solidFill>
              </a:rPr>
              <a:pPr eaLnBrk="1" hangingPunct="1"/>
              <a:t>31</a:t>
            </a:fld>
            <a:endParaRPr lang="en-US" sz="1200">
              <a:solidFill>
                <a:schemeClr val="tx1"/>
              </a:solidFill>
            </a:endParaRPr>
          </a:p>
        </p:txBody>
      </p:sp>
      <p:sp>
        <p:nvSpPr>
          <p:cNvPr id="157699" name="Rectangle 2"/>
          <p:cNvSpPr>
            <a:spLocks noGrp="1" noRot="1" noChangeAspect="1" noChangeArrowheads="1" noTextEdit="1"/>
          </p:cNvSpPr>
          <p:nvPr>
            <p:ph type="sldImg"/>
          </p:nvPr>
        </p:nvSpPr>
        <p:spPr>
          <a:ln/>
        </p:spPr>
      </p:sp>
      <p:sp>
        <p:nvSpPr>
          <p:cNvPr id="15770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2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861BDB9C-DF4D-A146-8EB8-B731D6EBBF80}" type="slidenum">
              <a:rPr lang="en-US" sz="1200">
                <a:solidFill>
                  <a:schemeClr val="tx1"/>
                </a:solidFill>
              </a:rPr>
              <a:pPr eaLnBrk="1" hangingPunct="1"/>
              <a:t>32</a:t>
            </a:fld>
            <a:endParaRPr lang="en-US" sz="1200">
              <a:solidFill>
                <a:schemeClr val="tx1"/>
              </a:solidFill>
            </a:endParaRPr>
          </a:p>
        </p:txBody>
      </p:sp>
      <p:sp>
        <p:nvSpPr>
          <p:cNvPr id="158723" name="Rectangle 2"/>
          <p:cNvSpPr>
            <a:spLocks noGrp="1" noRot="1" noChangeAspect="1" noChangeArrowheads="1" noTextEdit="1"/>
          </p:cNvSpPr>
          <p:nvPr>
            <p:ph type="sldImg"/>
          </p:nvPr>
        </p:nvSpPr>
        <p:spPr>
          <a:ln/>
        </p:spPr>
      </p:sp>
      <p:sp>
        <p:nvSpPr>
          <p:cNvPr id="15872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74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5549072-B4DD-BB49-BEF6-05D6F286C24D}" type="slidenum">
              <a:rPr lang="en-US" sz="1200">
                <a:solidFill>
                  <a:schemeClr val="tx1"/>
                </a:solidFill>
              </a:rPr>
              <a:pPr eaLnBrk="1" hangingPunct="1"/>
              <a:t>33</a:t>
            </a:fld>
            <a:endParaRPr lang="en-US" sz="1200">
              <a:solidFill>
                <a:schemeClr val="tx1"/>
              </a:solidFill>
            </a:endParaRPr>
          </a:p>
        </p:txBody>
      </p:sp>
      <p:sp>
        <p:nvSpPr>
          <p:cNvPr id="159747" name="Rectangle 2"/>
          <p:cNvSpPr>
            <a:spLocks noGrp="1" noRot="1" noChangeAspect="1" noChangeArrowheads="1" noTextEdit="1"/>
          </p:cNvSpPr>
          <p:nvPr>
            <p:ph type="sldImg"/>
          </p:nvPr>
        </p:nvSpPr>
        <p:spPr>
          <a:ln/>
        </p:spPr>
      </p:sp>
      <p:sp>
        <p:nvSpPr>
          <p:cNvPr id="15974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7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24D4C5C-7D97-BE49-87FD-B313A402296A}" type="slidenum">
              <a:rPr lang="en-US" sz="1200">
                <a:solidFill>
                  <a:schemeClr val="tx1"/>
                </a:solidFill>
              </a:rPr>
              <a:pPr eaLnBrk="1" hangingPunct="1"/>
              <a:t>34</a:t>
            </a:fld>
            <a:endParaRPr lang="en-US" sz="1200">
              <a:solidFill>
                <a:schemeClr val="tx1"/>
              </a:solidFill>
            </a:endParaRPr>
          </a:p>
        </p:txBody>
      </p:sp>
      <p:sp>
        <p:nvSpPr>
          <p:cNvPr id="160771" name="Rectangle 2"/>
          <p:cNvSpPr>
            <a:spLocks noGrp="1" noRot="1" noChangeAspect="1" noChangeArrowheads="1" noTextEdit="1"/>
          </p:cNvSpPr>
          <p:nvPr>
            <p:ph type="sldImg"/>
          </p:nvPr>
        </p:nvSpPr>
        <p:spPr>
          <a:ln/>
        </p:spPr>
      </p:sp>
      <p:sp>
        <p:nvSpPr>
          <p:cNvPr id="16077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8D33E416-265C-DC49-90BE-E8242B924008}" type="slidenum">
              <a:rPr lang="en-US" sz="1200">
                <a:solidFill>
                  <a:schemeClr val="tx1"/>
                </a:solidFill>
              </a:rPr>
              <a:pPr eaLnBrk="1" hangingPunct="1"/>
              <a:t>35</a:t>
            </a:fld>
            <a:endParaRPr lang="en-US" sz="1200">
              <a:solidFill>
                <a:schemeClr val="tx1"/>
              </a:solidFill>
            </a:endParaRPr>
          </a:p>
        </p:txBody>
      </p:sp>
      <p:sp>
        <p:nvSpPr>
          <p:cNvPr id="161795" name="Rectangle 2"/>
          <p:cNvSpPr>
            <a:spLocks noGrp="1" noRot="1" noChangeAspect="1" noChangeArrowheads="1" noTextEdit="1"/>
          </p:cNvSpPr>
          <p:nvPr>
            <p:ph type="sldImg"/>
          </p:nvPr>
        </p:nvSpPr>
        <p:spPr>
          <a:ln/>
        </p:spPr>
      </p:sp>
      <p:sp>
        <p:nvSpPr>
          <p:cNvPr id="16179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0F149A0-595A-4A42-A4CD-0810A582AA8D}" type="slidenum">
              <a:rPr lang="en-US" sz="1200">
                <a:solidFill>
                  <a:schemeClr val="tx1"/>
                </a:solidFill>
              </a:rPr>
              <a:pPr eaLnBrk="1" hangingPunct="1"/>
              <a:t>36</a:t>
            </a:fld>
            <a:endParaRPr lang="en-US" sz="1200">
              <a:solidFill>
                <a:schemeClr val="tx1"/>
              </a:solidFill>
            </a:endParaRPr>
          </a:p>
        </p:txBody>
      </p:sp>
      <p:sp>
        <p:nvSpPr>
          <p:cNvPr id="162819" name="Rectangle 2"/>
          <p:cNvSpPr>
            <a:spLocks noGrp="1" noRot="1" noChangeAspect="1" noChangeArrowheads="1" noTextEdit="1"/>
          </p:cNvSpPr>
          <p:nvPr>
            <p:ph type="sldImg"/>
          </p:nvPr>
        </p:nvSpPr>
        <p:spPr>
          <a:ln/>
        </p:spPr>
      </p:sp>
      <p:sp>
        <p:nvSpPr>
          <p:cNvPr id="16282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466E214-A4C1-ED4C-9C7C-7DA495078886}" type="slidenum">
              <a:rPr lang="en-US" sz="1200">
                <a:solidFill>
                  <a:schemeClr val="tx1"/>
                </a:solidFill>
              </a:rPr>
              <a:pPr eaLnBrk="1" hangingPunct="1"/>
              <a:t>37</a:t>
            </a:fld>
            <a:endParaRPr lang="en-US" sz="1200">
              <a:solidFill>
                <a:schemeClr val="tx1"/>
              </a:solidFill>
            </a:endParaRPr>
          </a:p>
        </p:txBody>
      </p:sp>
      <p:sp>
        <p:nvSpPr>
          <p:cNvPr id="163843" name="Rectangle 2"/>
          <p:cNvSpPr>
            <a:spLocks noGrp="1" noRot="1" noChangeAspect="1" noChangeArrowheads="1" noTextEdit="1"/>
          </p:cNvSpPr>
          <p:nvPr>
            <p:ph type="sldImg"/>
          </p:nvPr>
        </p:nvSpPr>
        <p:spPr>
          <a:ln/>
        </p:spPr>
      </p:sp>
      <p:sp>
        <p:nvSpPr>
          <p:cNvPr id="16384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86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2C2FA8E-87A3-E543-B0F4-F8D33EEE9A22}" type="slidenum">
              <a:rPr lang="en-US" sz="1200">
                <a:solidFill>
                  <a:schemeClr val="tx1"/>
                </a:solidFill>
              </a:rPr>
              <a:pPr eaLnBrk="1" hangingPunct="1"/>
              <a:t>38</a:t>
            </a:fld>
            <a:endParaRPr lang="en-US" sz="1200">
              <a:solidFill>
                <a:schemeClr val="tx1"/>
              </a:solidFill>
            </a:endParaRPr>
          </a:p>
        </p:txBody>
      </p:sp>
      <p:sp>
        <p:nvSpPr>
          <p:cNvPr id="164867" name="Rectangle 2"/>
          <p:cNvSpPr>
            <a:spLocks noGrp="1" noRot="1" noChangeAspect="1" noChangeArrowheads="1" noTextEdit="1"/>
          </p:cNvSpPr>
          <p:nvPr>
            <p:ph type="sldImg"/>
          </p:nvPr>
        </p:nvSpPr>
        <p:spPr>
          <a:ln/>
        </p:spPr>
      </p:sp>
      <p:sp>
        <p:nvSpPr>
          <p:cNvPr id="16486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89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607F60B-6877-224A-A359-BF1C992844CF}" type="slidenum">
              <a:rPr lang="en-US" sz="1200">
                <a:solidFill>
                  <a:schemeClr val="tx1"/>
                </a:solidFill>
              </a:rPr>
              <a:pPr eaLnBrk="1" hangingPunct="1"/>
              <a:t>39</a:t>
            </a:fld>
            <a:endParaRPr lang="en-US" sz="1200">
              <a:solidFill>
                <a:schemeClr val="tx1"/>
              </a:solidFill>
            </a:endParaRPr>
          </a:p>
        </p:txBody>
      </p:sp>
      <p:sp>
        <p:nvSpPr>
          <p:cNvPr id="165891" name="Rectangle 2"/>
          <p:cNvSpPr>
            <a:spLocks noGrp="1" noRot="1" noChangeAspect="1" noChangeArrowheads="1" noTextEdit="1"/>
          </p:cNvSpPr>
          <p:nvPr>
            <p:ph type="sldImg"/>
          </p:nvPr>
        </p:nvSpPr>
        <p:spPr>
          <a:ln/>
        </p:spPr>
      </p:sp>
      <p:sp>
        <p:nvSpPr>
          <p:cNvPr id="16589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1D2F072-35DE-AC48-A839-96CA42AB5AE1}" type="slidenum">
              <a:rPr lang="en-US" sz="1200">
                <a:solidFill>
                  <a:schemeClr val="tx1"/>
                </a:solidFill>
              </a:rPr>
              <a:pPr eaLnBrk="1" hangingPunct="1"/>
              <a:t>4</a:t>
            </a:fld>
            <a:endParaRPr lang="en-US" sz="1200">
              <a:solidFill>
                <a:schemeClr val="tx1"/>
              </a:solidFill>
            </a:endParaRPr>
          </a:p>
        </p:txBody>
      </p:sp>
      <p:sp>
        <p:nvSpPr>
          <p:cNvPr id="130051"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91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3924A1A-9C63-1447-8D34-04AD312292E7}" type="slidenum">
              <a:rPr lang="en-US" sz="1200">
                <a:solidFill>
                  <a:schemeClr val="tx1"/>
                </a:solidFill>
              </a:rPr>
              <a:pPr eaLnBrk="1" hangingPunct="1"/>
              <a:t>40</a:t>
            </a:fld>
            <a:endParaRPr lang="en-US" sz="1200">
              <a:solidFill>
                <a:schemeClr val="tx1"/>
              </a:solidFill>
            </a:endParaRPr>
          </a:p>
        </p:txBody>
      </p:sp>
      <p:sp>
        <p:nvSpPr>
          <p:cNvPr id="166915" name="Rectangle 2"/>
          <p:cNvSpPr>
            <a:spLocks noGrp="1" noRot="1" noChangeAspect="1" noChangeArrowheads="1" noTextEdit="1"/>
          </p:cNvSpPr>
          <p:nvPr>
            <p:ph type="sldImg"/>
          </p:nvPr>
        </p:nvSpPr>
        <p:spPr>
          <a:ln/>
        </p:spPr>
      </p:sp>
      <p:sp>
        <p:nvSpPr>
          <p:cNvPr id="16691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B0328FC-A410-DE49-B350-59EAE0F1EFA5}" type="slidenum">
              <a:rPr lang="en-US" sz="1200">
                <a:solidFill>
                  <a:schemeClr val="tx1"/>
                </a:solidFill>
              </a:rPr>
              <a:pPr eaLnBrk="1" hangingPunct="1"/>
              <a:t>41</a:t>
            </a:fld>
            <a:endParaRPr lang="en-US" sz="1200">
              <a:solidFill>
                <a:schemeClr val="tx1"/>
              </a:solidFill>
            </a:endParaRPr>
          </a:p>
        </p:txBody>
      </p:sp>
      <p:sp>
        <p:nvSpPr>
          <p:cNvPr id="167939" name="Rectangle 2"/>
          <p:cNvSpPr>
            <a:spLocks noGrp="1" noRot="1" noChangeAspect="1" noChangeArrowheads="1" noTextEdit="1"/>
          </p:cNvSpPr>
          <p:nvPr>
            <p:ph type="sldImg"/>
          </p:nvPr>
        </p:nvSpPr>
        <p:spPr>
          <a:ln/>
        </p:spPr>
      </p:sp>
      <p:sp>
        <p:nvSpPr>
          <p:cNvPr id="16794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43E7FA03-440C-2540-A3E0-93AFCE94FD65}" type="slidenum">
              <a:rPr lang="en-US" sz="1200">
                <a:solidFill>
                  <a:schemeClr val="tx1"/>
                </a:solidFill>
              </a:rPr>
              <a:pPr eaLnBrk="1" hangingPunct="1"/>
              <a:t>42</a:t>
            </a:fld>
            <a:endParaRPr lang="en-US" sz="1200">
              <a:solidFill>
                <a:schemeClr val="tx1"/>
              </a:solidFill>
            </a:endParaRPr>
          </a:p>
        </p:txBody>
      </p:sp>
      <p:sp>
        <p:nvSpPr>
          <p:cNvPr id="168963" name="Rectangle 2"/>
          <p:cNvSpPr>
            <a:spLocks noGrp="1" noRot="1" noChangeAspect="1" noChangeArrowheads="1" noTextEdit="1"/>
          </p:cNvSpPr>
          <p:nvPr>
            <p:ph type="sldImg"/>
          </p:nvPr>
        </p:nvSpPr>
        <p:spPr>
          <a:ln/>
        </p:spPr>
      </p:sp>
      <p:sp>
        <p:nvSpPr>
          <p:cNvPr id="1689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2DEE8835-8955-8F4C-A204-C57B74F63A34}" type="slidenum">
              <a:rPr lang="en-US" sz="1200">
                <a:solidFill>
                  <a:schemeClr val="tx1"/>
                </a:solidFill>
              </a:rPr>
              <a:pPr eaLnBrk="1" hangingPunct="1"/>
              <a:t>43</a:t>
            </a:fld>
            <a:endParaRPr lang="en-US" sz="1200">
              <a:solidFill>
                <a:schemeClr val="tx1"/>
              </a:solidFill>
            </a:endParaRPr>
          </a:p>
        </p:txBody>
      </p:sp>
      <p:sp>
        <p:nvSpPr>
          <p:cNvPr id="169987" name="Rectangle 2"/>
          <p:cNvSpPr>
            <a:spLocks noGrp="1" noRot="1" noChangeAspect="1" noChangeArrowheads="1" noTextEdit="1"/>
          </p:cNvSpPr>
          <p:nvPr>
            <p:ph type="sldImg"/>
          </p:nvPr>
        </p:nvSpPr>
        <p:spPr>
          <a:ln/>
        </p:spPr>
      </p:sp>
      <p:sp>
        <p:nvSpPr>
          <p:cNvPr id="16998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BFCAE9CF-9145-3445-B367-64A6C5F90FEE}" type="slidenum">
              <a:rPr lang="en-US" sz="1200">
                <a:solidFill>
                  <a:schemeClr val="tx1"/>
                </a:solidFill>
              </a:rPr>
              <a:pPr eaLnBrk="1" hangingPunct="1"/>
              <a:t>44</a:t>
            </a:fld>
            <a:endParaRPr lang="en-US" sz="1200">
              <a:solidFill>
                <a:schemeClr val="tx1"/>
              </a:solidFill>
            </a:endParaRPr>
          </a:p>
        </p:txBody>
      </p:sp>
      <p:sp>
        <p:nvSpPr>
          <p:cNvPr id="171011" name="Rectangle 2"/>
          <p:cNvSpPr>
            <a:spLocks noGrp="1" noRot="1" noChangeAspect="1" noChangeArrowheads="1" noTextEdit="1"/>
          </p:cNvSpPr>
          <p:nvPr>
            <p:ph type="sldImg"/>
          </p:nvPr>
        </p:nvSpPr>
        <p:spPr>
          <a:ln/>
        </p:spPr>
      </p:sp>
      <p:sp>
        <p:nvSpPr>
          <p:cNvPr id="17101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03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356DDB56-4AF9-D241-9637-DBC0330E31DA}" type="slidenum">
              <a:rPr lang="en-US" sz="1200">
                <a:solidFill>
                  <a:schemeClr val="tx1"/>
                </a:solidFill>
              </a:rPr>
              <a:pPr eaLnBrk="1" hangingPunct="1"/>
              <a:t>45</a:t>
            </a:fld>
            <a:endParaRPr lang="en-US" sz="1200">
              <a:solidFill>
                <a:schemeClr val="tx1"/>
              </a:solidFill>
            </a:endParaRPr>
          </a:p>
        </p:txBody>
      </p:sp>
      <p:sp>
        <p:nvSpPr>
          <p:cNvPr id="172035" name="Rectangle 2"/>
          <p:cNvSpPr>
            <a:spLocks noGrp="1" noRot="1" noChangeAspect="1" noChangeArrowheads="1" noTextEdit="1"/>
          </p:cNvSpPr>
          <p:nvPr>
            <p:ph type="sldImg"/>
          </p:nvPr>
        </p:nvSpPr>
        <p:spPr>
          <a:ln/>
        </p:spPr>
      </p:sp>
      <p:sp>
        <p:nvSpPr>
          <p:cNvPr id="17203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142013DA-1AB2-8E4C-B9B6-774A3AA8CE33}" type="slidenum">
              <a:rPr lang="en-US" sz="1200">
                <a:solidFill>
                  <a:schemeClr val="tx1"/>
                </a:solidFill>
              </a:rPr>
              <a:pPr eaLnBrk="1" hangingPunct="1"/>
              <a:t>46</a:t>
            </a:fld>
            <a:endParaRPr lang="en-US" sz="1200">
              <a:solidFill>
                <a:schemeClr val="tx1"/>
              </a:solidFill>
            </a:endParaRPr>
          </a:p>
        </p:txBody>
      </p:sp>
      <p:sp>
        <p:nvSpPr>
          <p:cNvPr id="173059" name="Rectangle 2"/>
          <p:cNvSpPr>
            <a:spLocks noGrp="1" noRot="1" noChangeAspect="1" noChangeArrowheads="1" noTextEdit="1"/>
          </p:cNvSpPr>
          <p:nvPr>
            <p:ph type="sldImg"/>
          </p:nvPr>
        </p:nvSpPr>
        <p:spPr>
          <a:ln/>
        </p:spPr>
      </p:sp>
      <p:sp>
        <p:nvSpPr>
          <p:cNvPr id="17306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280DF1C-A272-1247-AB35-28053393D6AF}" type="slidenum">
              <a:rPr lang="en-US" sz="1200">
                <a:solidFill>
                  <a:schemeClr val="tx1"/>
                </a:solidFill>
              </a:rPr>
              <a:pPr eaLnBrk="1" hangingPunct="1"/>
              <a:t>47</a:t>
            </a:fld>
            <a:endParaRPr lang="en-US" sz="1200">
              <a:solidFill>
                <a:schemeClr val="tx1"/>
              </a:solidFill>
            </a:endParaRPr>
          </a:p>
        </p:txBody>
      </p:sp>
      <p:sp>
        <p:nvSpPr>
          <p:cNvPr id="174083" name="Rectangle 2"/>
          <p:cNvSpPr>
            <a:spLocks noGrp="1" noRot="1" noChangeAspect="1" noChangeArrowheads="1" noTextEdit="1"/>
          </p:cNvSpPr>
          <p:nvPr>
            <p:ph type="sldImg"/>
          </p:nvPr>
        </p:nvSpPr>
        <p:spPr>
          <a:ln/>
        </p:spPr>
      </p:sp>
      <p:sp>
        <p:nvSpPr>
          <p:cNvPr id="17408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5CADDC3-88B2-AD49-BB58-186123C4E7D7}" type="slidenum">
              <a:rPr lang="en-US" sz="1200">
                <a:solidFill>
                  <a:schemeClr val="tx1"/>
                </a:solidFill>
              </a:rPr>
              <a:pPr eaLnBrk="1" hangingPunct="1"/>
              <a:t>48</a:t>
            </a:fld>
            <a:endParaRPr lang="en-US" sz="1200">
              <a:solidFill>
                <a:schemeClr val="tx1"/>
              </a:solidFill>
            </a:endParaRPr>
          </a:p>
        </p:txBody>
      </p:sp>
      <p:sp>
        <p:nvSpPr>
          <p:cNvPr id="175107" name="Rectangle 2"/>
          <p:cNvSpPr>
            <a:spLocks noGrp="1" noRot="1" noChangeAspect="1" noChangeArrowheads="1" noTextEdit="1"/>
          </p:cNvSpPr>
          <p:nvPr>
            <p:ph type="sldImg"/>
          </p:nvPr>
        </p:nvSpPr>
        <p:spPr>
          <a:ln/>
        </p:spPr>
      </p:sp>
      <p:sp>
        <p:nvSpPr>
          <p:cNvPr id="17510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4D96FA3-3E5F-A345-89FA-24F2F3548384}" type="slidenum">
              <a:rPr lang="en-US" sz="1200">
                <a:solidFill>
                  <a:schemeClr val="tx1"/>
                </a:solidFill>
              </a:rPr>
              <a:pPr eaLnBrk="1" hangingPunct="1"/>
              <a:t>49</a:t>
            </a:fld>
            <a:endParaRPr lang="en-US" sz="1200">
              <a:solidFill>
                <a:schemeClr val="tx1"/>
              </a:solidFill>
            </a:endParaRPr>
          </a:p>
        </p:txBody>
      </p:sp>
      <p:sp>
        <p:nvSpPr>
          <p:cNvPr id="176131" name="Rectangle 2"/>
          <p:cNvSpPr>
            <a:spLocks noGrp="1" noRot="1" noChangeAspect="1" noChangeArrowheads="1" noTextEdit="1"/>
          </p:cNvSpPr>
          <p:nvPr>
            <p:ph type="sldImg"/>
          </p:nvPr>
        </p:nvSpPr>
        <p:spPr>
          <a:ln/>
        </p:spPr>
      </p:sp>
      <p:sp>
        <p:nvSpPr>
          <p:cNvPr id="17613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1D5A29E-D8FA-0346-A3BD-C3E8234BE923}" type="slidenum">
              <a:rPr lang="en-US" sz="1200">
                <a:solidFill>
                  <a:schemeClr val="tx1"/>
                </a:solidFill>
              </a:rPr>
              <a:pPr eaLnBrk="1" hangingPunct="1"/>
              <a:t>5</a:t>
            </a:fld>
            <a:endParaRPr lang="en-US" sz="1200">
              <a:solidFill>
                <a:schemeClr val="tx1"/>
              </a:solidFill>
            </a:endParaRPr>
          </a:p>
        </p:txBody>
      </p:sp>
      <p:sp>
        <p:nvSpPr>
          <p:cNvPr id="131075" name="Rectangle 2"/>
          <p:cNvSpPr>
            <a:spLocks noGrp="1" noRot="1" noChangeAspect="1" noChangeArrowheads="1" noTextEdit="1"/>
          </p:cNvSpPr>
          <p:nvPr>
            <p:ph type="sldImg"/>
          </p:nvPr>
        </p:nvSpPr>
        <p:spPr>
          <a:ln/>
        </p:spPr>
      </p:sp>
      <p:sp>
        <p:nvSpPr>
          <p:cNvPr id="13107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05DBB39-D57B-4347-B506-7DDBE802106A}" type="slidenum">
              <a:rPr lang="en-US" sz="1200">
                <a:solidFill>
                  <a:schemeClr val="tx1"/>
                </a:solidFill>
              </a:rPr>
              <a:pPr eaLnBrk="1" hangingPunct="1"/>
              <a:t>50</a:t>
            </a:fld>
            <a:endParaRPr lang="en-US" sz="1200">
              <a:solidFill>
                <a:schemeClr val="tx1"/>
              </a:solidFill>
            </a:endParaRPr>
          </a:p>
        </p:txBody>
      </p:sp>
      <p:sp>
        <p:nvSpPr>
          <p:cNvPr id="177155" name="Rectangle 2"/>
          <p:cNvSpPr>
            <a:spLocks noGrp="1" noRot="1" noChangeAspect="1" noChangeArrowheads="1" noTextEdit="1"/>
          </p:cNvSpPr>
          <p:nvPr>
            <p:ph type="sldImg"/>
          </p:nvPr>
        </p:nvSpPr>
        <p:spPr>
          <a:ln/>
        </p:spPr>
      </p:sp>
      <p:sp>
        <p:nvSpPr>
          <p:cNvPr id="17715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5A59BD3-1879-604B-ABDD-9A9CEBF6178C}" type="slidenum">
              <a:rPr lang="en-US" sz="1200">
                <a:solidFill>
                  <a:schemeClr val="tx1"/>
                </a:solidFill>
              </a:rPr>
              <a:pPr eaLnBrk="1" hangingPunct="1"/>
              <a:t>51</a:t>
            </a:fld>
            <a:endParaRPr lang="en-US" sz="1200">
              <a:solidFill>
                <a:schemeClr val="tx1"/>
              </a:solidFill>
            </a:endParaRPr>
          </a:p>
        </p:txBody>
      </p:sp>
      <p:sp>
        <p:nvSpPr>
          <p:cNvPr id="178179" name="Rectangle 2"/>
          <p:cNvSpPr>
            <a:spLocks noGrp="1" noRot="1" noChangeAspect="1" noChangeArrowheads="1" noTextEdit="1"/>
          </p:cNvSpPr>
          <p:nvPr>
            <p:ph type="sldImg"/>
          </p:nvPr>
        </p:nvSpPr>
        <p:spPr>
          <a:ln/>
        </p:spPr>
      </p:sp>
      <p:sp>
        <p:nvSpPr>
          <p:cNvPr id="17818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20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C276A29D-AA18-BB44-A7CE-5B064AB24854}" type="slidenum">
              <a:rPr lang="en-US" sz="1200">
                <a:solidFill>
                  <a:schemeClr val="tx1"/>
                </a:solidFill>
              </a:rPr>
              <a:pPr eaLnBrk="1" hangingPunct="1"/>
              <a:t>52</a:t>
            </a:fld>
            <a:endParaRPr lang="en-US" sz="1200">
              <a:solidFill>
                <a:schemeClr val="tx1"/>
              </a:solidFill>
            </a:endParaRPr>
          </a:p>
        </p:txBody>
      </p:sp>
      <p:sp>
        <p:nvSpPr>
          <p:cNvPr id="179203" name="Rectangle 2"/>
          <p:cNvSpPr>
            <a:spLocks noGrp="1" noRot="1" noChangeAspect="1" noChangeArrowheads="1" noTextEdit="1"/>
          </p:cNvSpPr>
          <p:nvPr>
            <p:ph type="sldImg"/>
          </p:nvPr>
        </p:nvSpPr>
        <p:spPr>
          <a:ln/>
        </p:spPr>
      </p:sp>
      <p:sp>
        <p:nvSpPr>
          <p:cNvPr id="17920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22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E620DF7-E001-534C-B93E-8A103EF76756}" type="slidenum">
              <a:rPr lang="en-US" sz="1200">
                <a:solidFill>
                  <a:schemeClr val="tx1"/>
                </a:solidFill>
              </a:rPr>
              <a:pPr eaLnBrk="1" hangingPunct="1"/>
              <a:t>53</a:t>
            </a:fld>
            <a:endParaRPr lang="en-US" sz="1200">
              <a:solidFill>
                <a:schemeClr val="tx1"/>
              </a:solidFill>
            </a:endParaRPr>
          </a:p>
        </p:txBody>
      </p:sp>
      <p:sp>
        <p:nvSpPr>
          <p:cNvPr id="180227" name="Rectangle 2"/>
          <p:cNvSpPr>
            <a:spLocks noGrp="1" noRot="1" noChangeAspect="1" noChangeArrowheads="1" noTextEdit="1"/>
          </p:cNvSpPr>
          <p:nvPr>
            <p:ph type="sldImg"/>
          </p:nvPr>
        </p:nvSpPr>
        <p:spPr>
          <a:ln/>
        </p:spPr>
      </p:sp>
      <p:sp>
        <p:nvSpPr>
          <p:cNvPr id="18022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2BEB7536-C69F-0F4E-BE97-17F61E292637}" type="slidenum">
              <a:rPr lang="en-US" sz="1200">
                <a:solidFill>
                  <a:schemeClr val="tx1"/>
                </a:solidFill>
              </a:rPr>
              <a:pPr eaLnBrk="1" hangingPunct="1"/>
              <a:t>54</a:t>
            </a:fld>
            <a:endParaRPr lang="en-US" sz="1200">
              <a:solidFill>
                <a:schemeClr val="tx1"/>
              </a:solidFill>
            </a:endParaRPr>
          </a:p>
        </p:txBody>
      </p:sp>
      <p:sp>
        <p:nvSpPr>
          <p:cNvPr id="181251" name="Rectangle 2"/>
          <p:cNvSpPr>
            <a:spLocks noGrp="1" noRot="1" noChangeAspect="1" noChangeArrowheads="1" noTextEdit="1"/>
          </p:cNvSpPr>
          <p:nvPr>
            <p:ph type="sldImg"/>
          </p:nvPr>
        </p:nvSpPr>
        <p:spPr>
          <a:ln/>
        </p:spPr>
      </p:sp>
      <p:sp>
        <p:nvSpPr>
          <p:cNvPr id="18125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27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8F15939-5480-AD43-A7C1-771488083B94}" type="slidenum">
              <a:rPr lang="en-US" sz="1200">
                <a:solidFill>
                  <a:schemeClr val="tx1"/>
                </a:solidFill>
              </a:rPr>
              <a:pPr eaLnBrk="1" hangingPunct="1"/>
              <a:t>55</a:t>
            </a:fld>
            <a:endParaRPr lang="en-US" sz="1200">
              <a:solidFill>
                <a:schemeClr val="tx1"/>
              </a:solidFill>
            </a:endParaRPr>
          </a:p>
        </p:txBody>
      </p:sp>
      <p:sp>
        <p:nvSpPr>
          <p:cNvPr id="182275" name="Rectangle 2"/>
          <p:cNvSpPr>
            <a:spLocks noGrp="1" noRot="1" noChangeAspect="1" noChangeArrowheads="1" noTextEdit="1"/>
          </p:cNvSpPr>
          <p:nvPr>
            <p:ph type="sldImg"/>
          </p:nvPr>
        </p:nvSpPr>
        <p:spPr>
          <a:ln/>
        </p:spPr>
      </p:sp>
      <p:sp>
        <p:nvSpPr>
          <p:cNvPr id="18227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29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391383F6-0A02-1744-B81E-C1B5C1F006A9}" type="slidenum">
              <a:rPr lang="en-US" sz="1200">
                <a:solidFill>
                  <a:schemeClr val="tx1"/>
                </a:solidFill>
              </a:rPr>
              <a:pPr eaLnBrk="1" hangingPunct="1"/>
              <a:t>56</a:t>
            </a:fld>
            <a:endParaRPr lang="en-US" sz="1200">
              <a:solidFill>
                <a:schemeClr val="tx1"/>
              </a:solidFill>
            </a:endParaRPr>
          </a:p>
        </p:txBody>
      </p:sp>
      <p:sp>
        <p:nvSpPr>
          <p:cNvPr id="183299" name="Rectangle 2"/>
          <p:cNvSpPr>
            <a:spLocks noGrp="1" noRot="1" noChangeAspect="1" noChangeArrowheads="1" noTextEdit="1"/>
          </p:cNvSpPr>
          <p:nvPr>
            <p:ph type="sldImg"/>
          </p:nvPr>
        </p:nvSpPr>
        <p:spPr>
          <a:ln/>
        </p:spPr>
      </p:sp>
      <p:sp>
        <p:nvSpPr>
          <p:cNvPr id="18330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9B2744A-A135-AC47-9EE4-7C91704C3C24}" type="slidenum">
              <a:rPr lang="en-US" sz="1200">
                <a:solidFill>
                  <a:schemeClr val="tx1"/>
                </a:solidFill>
              </a:rPr>
              <a:pPr eaLnBrk="1" hangingPunct="1"/>
              <a:t>57</a:t>
            </a:fld>
            <a:endParaRPr lang="en-US" sz="1200">
              <a:solidFill>
                <a:schemeClr val="tx1"/>
              </a:solidFill>
            </a:endParaRPr>
          </a:p>
        </p:txBody>
      </p:sp>
      <p:sp>
        <p:nvSpPr>
          <p:cNvPr id="184323" name="Rectangle 2"/>
          <p:cNvSpPr>
            <a:spLocks noGrp="1" noRot="1" noChangeAspect="1" noChangeArrowheads="1" noTextEdit="1"/>
          </p:cNvSpPr>
          <p:nvPr>
            <p:ph type="sldImg"/>
          </p:nvPr>
        </p:nvSpPr>
        <p:spPr>
          <a:ln/>
        </p:spPr>
      </p:sp>
      <p:sp>
        <p:nvSpPr>
          <p:cNvPr id="18432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1B2F1D9-E563-5643-B2F7-BEC6623CBE04}" type="slidenum">
              <a:rPr lang="en-US" sz="1200">
                <a:solidFill>
                  <a:schemeClr val="tx1"/>
                </a:solidFill>
              </a:rPr>
              <a:pPr eaLnBrk="1" hangingPunct="1"/>
              <a:t>58</a:t>
            </a:fld>
            <a:endParaRPr lang="en-US" sz="1200">
              <a:solidFill>
                <a:schemeClr val="tx1"/>
              </a:solidFill>
            </a:endParaRPr>
          </a:p>
        </p:txBody>
      </p:sp>
      <p:sp>
        <p:nvSpPr>
          <p:cNvPr id="185347" name="Rectangle 2"/>
          <p:cNvSpPr>
            <a:spLocks noGrp="1" noRot="1" noChangeAspect="1" noChangeArrowheads="1" noTextEdit="1"/>
          </p:cNvSpPr>
          <p:nvPr>
            <p:ph type="sldImg"/>
          </p:nvPr>
        </p:nvSpPr>
        <p:spPr>
          <a:ln/>
        </p:spPr>
      </p:sp>
      <p:sp>
        <p:nvSpPr>
          <p:cNvPr id="18534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807A99F-41FB-4F4E-B578-241D07F8E97F}" type="slidenum">
              <a:rPr lang="en-US" sz="1200">
                <a:solidFill>
                  <a:schemeClr val="tx1"/>
                </a:solidFill>
              </a:rPr>
              <a:pPr eaLnBrk="1" hangingPunct="1"/>
              <a:t>59</a:t>
            </a:fld>
            <a:endParaRPr lang="en-US" sz="1200">
              <a:solidFill>
                <a:schemeClr val="tx1"/>
              </a:solidFill>
            </a:endParaRPr>
          </a:p>
        </p:txBody>
      </p:sp>
      <p:sp>
        <p:nvSpPr>
          <p:cNvPr id="186371" name="Rectangle 2"/>
          <p:cNvSpPr>
            <a:spLocks noGrp="1" noRot="1" noChangeAspect="1" noChangeArrowheads="1" noTextEdit="1"/>
          </p:cNvSpPr>
          <p:nvPr>
            <p:ph type="sldImg"/>
          </p:nvPr>
        </p:nvSpPr>
        <p:spPr>
          <a:ln/>
        </p:spPr>
      </p:sp>
      <p:sp>
        <p:nvSpPr>
          <p:cNvPr id="18637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0AEC472-4638-A048-AC44-CDE832F82065}" type="slidenum">
              <a:rPr lang="en-US" sz="1200">
                <a:solidFill>
                  <a:schemeClr val="tx1"/>
                </a:solidFill>
              </a:rPr>
              <a:pPr eaLnBrk="1" hangingPunct="1"/>
              <a:t>6</a:t>
            </a:fld>
            <a:endParaRPr lang="en-US" sz="1200">
              <a:solidFill>
                <a:schemeClr val="tx1"/>
              </a:solidFill>
            </a:endParaRPr>
          </a:p>
        </p:txBody>
      </p:sp>
      <p:sp>
        <p:nvSpPr>
          <p:cNvPr id="132099" name="Rectangle 2"/>
          <p:cNvSpPr>
            <a:spLocks noGrp="1" noRot="1" noChangeAspect="1" noChangeArrowheads="1" noTextEdit="1"/>
          </p:cNvSpPr>
          <p:nvPr>
            <p:ph type="sldImg"/>
          </p:nvPr>
        </p:nvSpPr>
        <p:spPr>
          <a:ln/>
        </p:spPr>
      </p:sp>
      <p:sp>
        <p:nvSpPr>
          <p:cNvPr id="13210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96B04E1-1DC8-FE4D-BDFE-346B4C6671FB}" type="slidenum">
              <a:rPr lang="en-US" sz="1200">
                <a:solidFill>
                  <a:schemeClr val="tx1"/>
                </a:solidFill>
              </a:rPr>
              <a:pPr eaLnBrk="1" hangingPunct="1"/>
              <a:t>60</a:t>
            </a:fld>
            <a:endParaRPr lang="en-US" sz="1200">
              <a:solidFill>
                <a:schemeClr val="tx1"/>
              </a:solidFill>
            </a:endParaRPr>
          </a:p>
        </p:txBody>
      </p:sp>
      <p:sp>
        <p:nvSpPr>
          <p:cNvPr id="187395" name="Rectangle 2"/>
          <p:cNvSpPr>
            <a:spLocks noGrp="1" noRot="1" noChangeAspect="1" noChangeArrowheads="1" noTextEdit="1"/>
          </p:cNvSpPr>
          <p:nvPr>
            <p:ph type="sldImg"/>
          </p:nvPr>
        </p:nvSpPr>
        <p:spPr>
          <a:ln/>
        </p:spPr>
      </p:sp>
      <p:sp>
        <p:nvSpPr>
          <p:cNvPr id="18739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41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BF9C59A-C572-B949-B186-A3862F1EB5C9}" type="slidenum">
              <a:rPr lang="en-US" sz="1200">
                <a:solidFill>
                  <a:schemeClr val="tx1"/>
                </a:solidFill>
              </a:rPr>
              <a:pPr eaLnBrk="1" hangingPunct="1"/>
              <a:t>61</a:t>
            </a:fld>
            <a:endParaRPr lang="en-US" sz="1200">
              <a:solidFill>
                <a:schemeClr val="tx1"/>
              </a:solidFill>
            </a:endParaRPr>
          </a:p>
        </p:txBody>
      </p:sp>
      <p:sp>
        <p:nvSpPr>
          <p:cNvPr id="188419" name="Rectangle 2"/>
          <p:cNvSpPr>
            <a:spLocks noGrp="1" noRot="1" noChangeAspect="1" noChangeArrowheads="1" noTextEdit="1"/>
          </p:cNvSpPr>
          <p:nvPr>
            <p:ph type="sldImg"/>
          </p:nvPr>
        </p:nvSpPr>
        <p:spPr>
          <a:ln/>
        </p:spPr>
      </p:sp>
      <p:sp>
        <p:nvSpPr>
          <p:cNvPr id="18842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44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832C86DF-9183-DE41-B942-659765F20B5F}" type="slidenum">
              <a:rPr lang="en-US" sz="1200">
                <a:solidFill>
                  <a:schemeClr val="tx1"/>
                </a:solidFill>
              </a:rPr>
              <a:pPr eaLnBrk="1" hangingPunct="1"/>
              <a:t>62</a:t>
            </a:fld>
            <a:endParaRPr lang="en-US" sz="1200">
              <a:solidFill>
                <a:schemeClr val="tx1"/>
              </a:solidFill>
            </a:endParaRPr>
          </a:p>
        </p:txBody>
      </p:sp>
      <p:sp>
        <p:nvSpPr>
          <p:cNvPr id="189443" name="Rectangle 2"/>
          <p:cNvSpPr>
            <a:spLocks noGrp="1" noRot="1" noChangeAspect="1" noChangeArrowheads="1" noTextEdit="1"/>
          </p:cNvSpPr>
          <p:nvPr>
            <p:ph type="sldImg"/>
          </p:nvPr>
        </p:nvSpPr>
        <p:spPr>
          <a:ln/>
        </p:spPr>
      </p:sp>
      <p:sp>
        <p:nvSpPr>
          <p:cNvPr id="18944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46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ED1A3DA-0561-FB49-AD43-84D38B72A1FA}" type="slidenum">
              <a:rPr lang="en-US" sz="1200">
                <a:solidFill>
                  <a:schemeClr val="tx1"/>
                </a:solidFill>
              </a:rPr>
              <a:pPr eaLnBrk="1" hangingPunct="1"/>
              <a:t>63</a:t>
            </a:fld>
            <a:endParaRPr lang="en-US" sz="1200">
              <a:solidFill>
                <a:schemeClr val="tx1"/>
              </a:solidFill>
            </a:endParaRPr>
          </a:p>
        </p:txBody>
      </p:sp>
      <p:sp>
        <p:nvSpPr>
          <p:cNvPr id="190467" name="Rectangle 2"/>
          <p:cNvSpPr>
            <a:spLocks noGrp="1" noRot="1" noChangeAspect="1" noChangeArrowheads="1" noTextEdit="1"/>
          </p:cNvSpPr>
          <p:nvPr>
            <p:ph type="sldImg"/>
          </p:nvPr>
        </p:nvSpPr>
        <p:spPr>
          <a:ln/>
        </p:spPr>
      </p:sp>
      <p:sp>
        <p:nvSpPr>
          <p:cNvPr id="19046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49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C7F86E32-11C4-1A4B-88B2-7D896411018A}" type="slidenum">
              <a:rPr lang="en-US" sz="1200">
                <a:solidFill>
                  <a:schemeClr val="tx1"/>
                </a:solidFill>
              </a:rPr>
              <a:pPr eaLnBrk="1" hangingPunct="1"/>
              <a:t>64</a:t>
            </a:fld>
            <a:endParaRPr lang="en-US" sz="1200">
              <a:solidFill>
                <a:schemeClr val="tx1"/>
              </a:solidFill>
            </a:endParaRPr>
          </a:p>
        </p:txBody>
      </p:sp>
      <p:sp>
        <p:nvSpPr>
          <p:cNvPr id="191491" name="Rectangle 2"/>
          <p:cNvSpPr>
            <a:spLocks noGrp="1" noRot="1" noChangeAspect="1" noChangeArrowheads="1" noTextEdit="1"/>
          </p:cNvSpPr>
          <p:nvPr>
            <p:ph type="sldImg"/>
          </p:nvPr>
        </p:nvSpPr>
        <p:spPr>
          <a:ln/>
        </p:spPr>
      </p:sp>
      <p:sp>
        <p:nvSpPr>
          <p:cNvPr id="19149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51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10EB1E17-515D-3448-9E5C-66C685EB3E75}" type="slidenum">
              <a:rPr lang="en-US" sz="1200">
                <a:solidFill>
                  <a:schemeClr val="tx1"/>
                </a:solidFill>
              </a:rPr>
              <a:pPr eaLnBrk="1" hangingPunct="1"/>
              <a:t>65</a:t>
            </a:fld>
            <a:endParaRPr lang="en-US" sz="1200">
              <a:solidFill>
                <a:schemeClr val="tx1"/>
              </a:solidFill>
            </a:endParaRPr>
          </a:p>
        </p:txBody>
      </p:sp>
      <p:sp>
        <p:nvSpPr>
          <p:cNvPr id="192515" name="Rectangle 2"/>
          <p:cNvSpPr>
            <a:spLocks noGrp="1" noRot="1" noChangeAspect="1" noChangeArrowheads="1" noTextEdit="1"/>
          </p:cNvSpPr>
          <p:nvPr>
            <p:ph type="sldImg"/>
          </p:nvPr>
        </p:nvSpPr>
        <p:spPr>
          <a:ln/>
        </p:spPr>
      </p:sp>
      <p:sp>
        <p:nvSpPr>
          <p:cNvPr id="19251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53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C1CF1A32-DF55-724F-9D8D-D97D5123C859}" type="slidenum">
              <a:rPr lang="en-US" sz="1200">
                <a:solidFill>
                  <a:schemeClr val="tx1"/>
                </a:solidFill>
              </a:rPr>
              <a:pPr eaLnBrk="1" hangingPunct="1"/>
              <a:t>66</a:t>
            </a:fld>
            <a:endParaRPr lang="en-US" sz="1200">
              <a:solidFill>
                <a:schemeClr val="tx1"/>
              </a:solidFill>
            </a:endParaRPr>
          </a:p>
        </p:txBody>
      </p:sp>
      <p:sp>
        <p:nvSpPr>
          <p:cNvPr id="193539" name="Rectangle 2"/>
          <p:cNvSpPr>
            <a:spLocks noGrp="1" noRot="1" noChangeAspect="1" noChangeArrowheads="1" noTextEdit="1"/>
          </p:cNvSpPr>
          <p:nvPr>
            <p:ph type="sldImg"/>
          </p:nvPr>
        </p:nvSpPr>
        <p:spPr>
          <a:ln/>
        </p:spPr>
      </p:sp>
      <p:sp>
        <p:nvSpPr>
          <p:cNvPr id="19354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92B3664-3437-BA48-B2D6-C6298CE2EFFF}" type="slidenum">
              <a:rPr lang="en-US" sz="1200">
                <a:solidFill>
                  <a:schemeClr val="tx1"/>
                </a:solidFill>
              </a:rPr>
              <a:pPr eaLnBrk="1" hangingPunct="1"/>
              <a:t>67</a:t>
            </a:fld>
            <a:endParaRPr lang="en-US" sz="1200">
              <a:solidFill>
                <a:schemeClr val="tx1"/>
              </a:solidFill>
            </a:endParaRPr>
          </a:p>
        </p:txBody>
      </p:sp>
      <p:sp>
        <p:nvSpPr>
          <p:cNvPr id="194563" name="Rectangle 2"/>
          <p:cNvSpPr>
            <a:spLocks noGrp="1" noRot="1" noChangeAspect="1" noChangeArrowheads="1" noTextEdit="1"/>
          </p:cNvSpPr>
          <p:nvPr>
            <p:ph type="sldImg"/>
          </p:nvPr>
        </p:nvSpPr>
        <p:spPr>
          <a:ln/>
        </p:spPr>
      </p:sp>
      <p:sp>
        <p:nvSpPr>
          <p:cNvPr id="1945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58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28631289-9897-A14A-A1A6-CB1825551217}" type="slidenum">
              <a:rPr lang="en-US" sz="1200">
                <a:solidFill>
                  <a:schemeClr val="tx1"/>
                </a:solidFill>
              </a:rPr>
              <a:pPr eaLnBrk="1" hangingPunct="1"/>
              <a:t>68</a:t>
            </a:fld>
            <a:endParaRPr lang="en-US" sz="1200">
              <a:solidFill>
                <a:schemeClr val="tx1"/>
              </a:solidFill>
            </a:endParaRPr>
          </a:p>
        </p:txBody>
      </p:sp>
      <p:sp>
        <p:nvSpPr>
          <p:cNvPr id="195587" name="Rectangle 2"/>
          <p:cNvSpPr>
            <a:spLocks noGrp="1" noRot="1" noChangeAspect="1" noChangeArrowheads="1" noTextEdit="1"/>
          </p:cNvSpPr>
          <p:nvPr>
            <p:ph type="sldImg"/>
          </p:nvPr>
        </p:nvSpPr>
        <p:spPr>
          <a:ln/>
        </p:spPr>
      </p:sp>
      <p:sp>
        <p:nvSpPr>
          <p:cNvPr id="19558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6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2C35AEED-264C-5D47-BF29-ABECA391E80D}" type="slidenum">
              <a:rPr lang="en-US" sz="1200">
                <a:solidFill>
                  <a:schemeClr val="tx1"/>
                </a:solidFill>
              </a:rPr>
              <a:pPr eaLnBrk="1" hangingPunct="1"/>
              <a:t>69</a:t>
            </a:fld>
            <a:endParaRPr lang="en-US" sz="1200">
              <a:solidFill>
                <a:schemeClr val="tx1"/>
              </a:solidFill>
            </a:endParaRPr>
          </a:p>
        </p:txBody>
      </p:sp>
      <p:sp>
        <p:nvSpPr>
          <p:cNvPr id="196611" name="Rectangle 2"/>
          <p:cNvSpPr>
            <a:spLocks noGrp="1" noRot="1" noChangeAspect="1" noChangeArrowheads="1" noTextEdit="1"/>
          </p:cNvSpPr>
          <p:nvPr>
            <p:ph type="sldImg"/>
          </p:nvPr>
        </p:nvSpPr>
        <p:spPr>
          <a:ln/>
        </p:spPr>
      </p:sp>
      <p:sp>
        <p:nvSpPr>
          <p:cNvPr id="19661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BC2D28F6-E9DC-D141-8CCE-C09A6BDE3DDE}" type="slidenum">
              <a:rPr lang="en-US" sz="1200">
                <a:solidFill>
                  <a:schemeClr val="tx1"/>
                </a:solidFill>
              </a:rPr>
              <a:pPr eaLnBrk="1" hangingPunct="1"/>
              <a:t>7</a:t>
            </a:fld>
            <a:endParaRPr lang="en-US" sz="1200">
              <a:solidFill>
                <a:schemeClr val="tx1"/>
              </a:solidFill>
            </a:endParaRPr>
          </a:p>
        </p:txBody>
      </p:sp>
      <p:sp>
        <p:nvSpPr>
          <p:cNvPr id="133123" name="Rectangle 2"/>
          <p:cNvSpPr>
            <a:spLocks noGrp="1" noRot="1" noChangeAspect="1" noChangeArrowheads="1" noTextEdit="1"/>
          </p:cNvSpPr>
          <p:nvPr>
            <p:ph type="sldImg"/>
          </p:nvPr>
        </p:nvSpPr>
        <p:spPr>
          <a:ln/>
        </p:spPr>
      </p:sp>
      <p:sp>
        <p:nvSpPr>
          <p:cNvPr id="13312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63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7B08212-5015-884E-A43B-38863F2D3482}" type="slidenum">
              <a:rPr lang="en-US" sz="1200">
                <a:solidFill>
                  <a:schemeClr val="tx1"/>
                </a:solidFill>
              </a:rPr>
              <a:pPr eaLnBrk="1" hangingPunct="1"/>
              <a:t>70</a:t>
            </a:fld>
            <a:endParaRPr lang="en-US" sz="1200">
              <a:solidFill>
                <a:schemeClr val="tx1"/>
              </a:solidFill>
            </a:endParaRPr>
          </a:p>
        </p:txBody>
      </p:sp>
      <p:sp>
        <p:nvSpPr>
          <p:cNvPr id="197635" name="Rectangle 2"/>
          <p:cNvSpPr>
            <a:spLocks noGrp="1" noRot="1" noChangeAspect="1" noChangeArrowheads="1" noTextEdit="1"/>
          </p:cNvSpPr>
          <p:nvPr>
            <p:ph type="sldImg"/>
          </p:nvPr>
        </p:nvSpPr>
        <p:spPr>
          <a:ln/>
        </p:spPr>
      </p:sp>
      <p:sp>
        <p:nvSpPr>
          <p:cNvPr id="19763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65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AE455C7-3F4F-C846-8953-F8C62BE5177B}" type="slidenum">
              <a:rPr lang="en-US" sz="1200">
                <a:solidFill>
                  <a:schemeClr val="tx1"/>
                </a:solidFill>
              </a:rPr>
              <a:pPr eaLnBrk="1" hangingPunct="1"/>
              <a:t>71</a:t>
            </a:fld>
            <a:endParaRPr lang="en-US" sz="1200">
              <a:solidFill>
                <a:schemeClr val="tx1"/>
              </a:solidFill>
            </a:endParaRPr>
          </a:p>
        </p:txBody>
      </p:sp>
      <p:sp>
        <p:nvSpPr>
          <p:cNvPr id="198659" name="Rectangle 2"/>
          <p:cNvSpPr>
            <a:spLocks noGrp="1" noRot="1" noChangeAspect="1" noChangeArrowheads="1" noTextEdit="1"/>
          </p:cNvSpPr>
          <p:nvPr>
            <p:ph type="sldImg"/>
          </p:nvPr>
        </p:nvSpPr>
        <p:spPr>
          <a:ln/>
        </p:spPr>
      </p:sp>
      <p:sp>
        <p:nvSpPr>
          <p:cNvPr id="19866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AADAF07-591B-3F4B-B094-2237DEEBDF4E}" type="slidenum">
              <a:rPr lang="en-US" sz="1200">
                <a:solidFill>
                  <a:schemeClr val="tx1"/>
                </a:solidFill>
              </a:rPr>
              <a:pPr eaLnBrk="1" hangingPunct="1"/>
              <a:t>72</a:t>
            </a:fld>
            <a:endParaRPr lang="en-US" sz="1200">
              <a:solidFill>
                <a:schemeClr val="tx1"/>
              </a:solidFill>
            </a:endParaRPr>
          </a:p>
        </p:txBody>
      </p:sp>
      <p:sp>
        <p:nvSpPr>
          <p:cNvPr id="199683" name="Rectangle 2"/>
          <p:cNvSpPr>
            <a:spLocks noGrp="1" noRot="1" noChangeAspect="1" noChangeArrowheads="1" noTextEdit="1"/>
          </p:cNvSpPr>
          <p:nvPr>
            <p:ph type="sldImg"/>
          </p:nvPr>
        </p:nvSpPr>
        <p:spPr>
          <a:ln/>
        </p:spPr>
      </p:sp>
      <p:sp>
        <p:nvSpPr>
          <p:cNvPr id="19968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6E596E8-5799-7741-AFFC-4C873913EA78}" type="slidenum">
              <a:rPr lang="en-US" sz="1200">
                <a:solidFill>
                  <a:schemeClr val="tx1"/>
                </a:solidFill>
              </a:rPr>
              <a:pPr eaLnBrk="1" hangingPunct="1"/>
              <a:t>73</a:t>
            </a:fld>
            <a:endParaRPr lang="en-US" sz="1200">
              <a:solidFill>
                <a:schemeClr val="tx1"/>
              </a:solidFill>
            </a:endParaRPr>
          </a:p>
        </p:txBody>
      </p:sp>
      <p:sp>
        <p:nvSpPr>
          <p:cNvPr id="200707" name="Rectangle 2"/>
          <p:cNvSpPr>
            <a:spLocks noGrp="1" noRot="1" noChangeAspect="1" noChangeArrowheads="1" noTextEdit="1"/>
          </p:cNvSpPr>
          <p:nvPr>
            <p:ph type="sldImg"/>
          </p:nvPr>
        </p:nvSpPr>
        <p:spPr>
          <a:ln/>
        </p:spPr>
      </p:sp>
      <p:sp>
        <p:nvSpPr>
          <p:cNvPr id="20070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48871B0-07C8-D745-A082-CE79044C38F7}" type="slidenum">
              <a:rPr lang="en-US" sz="1200">
                <a:solidFill>
                  <a:schemeClr val="tx1"/>
                </a:solidFill>
              </a:rPr>
              <a:pPr eaLnBrk="1" hangingPunct="1"/>
              <a:t>74</a:t>
            </a:fld>
            <a:endParaRPr lang="en-US" sz="1200">
              <a:solidFill>
                <a:schemeClr val="tx1"/>
              </a:solidFill>
            </a:endParaRPr>
          </a:p>
        </p:txBody>
      </p:sp>
      <p:sp>
        <p:nvSpPr>
          <p:cNvPr id="201731" name="Rectangle 2"/>
          <p:cNvSpPr>
            <a:spLocks noGrp="1" noRot="1" noChangeAspect="1" noChangeArrowheads="1" noTextEdit="1"/>
          </p:cNvSpPr>
          <p:nvPr>
            <p:ph type="sldImg"/>
          </p:nvPr>
        </p:nvSpPr>
        <p:spPr>
          <a:ln/>
        </p:spPr>
      </p:sp>
      <p:sp>
        <p:nvSpPr>
          <p:cNvPr id="20173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5F84792D-F12C-3F40-925B-A384248C319C}" type="slidenum">
              <a:rPr lang="en-US" sz="1200">
                <a:solidFill>
                  <a:schemeClr val="tx1"/>
                </a:solidFill>
              </a:rPr>
              <a:pPr eaLnBrk="1" hangingPunct="1"/>
              <a:t>75</a:t>
            </a:fld>
            <a:endParaRPr lang="en-US" sz="1200">
              <a:solidFill>
                <a:schemeClr val="tx1"/>
              </a:solidFill>
            </a:endParaRPr>
          </a:p>
        </p:txBody>
      </p:sp>
      <p:sp>
        <p:nvSpPr>
          <p:cNvPr id="202755" name="Rectangle 2"/>
          <p:cNvSpPr>
            <a:spLocks noGrp="1" noRot="1" noChangeAspect="1" noChangeArrowheads="1" noTextEdit="1"/>
          </p:cNvSpPr>
          <p:nvPr>
            <p:ph type="sldImg"/>
          </p:nvPr>
        </p:nvSpPr>
        <p:spPr>
          <a:ln/>
        </p:spPr>
      </p:sp>
      <p:sp>
        <p:nvSpPr>
          <p:cNvPr id="20275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77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6C27A65-BE42-354B-85C3-0CE5673E6631}" type="slidenum">
              <a:rPr lang="en-US" sz="1200">
                <a:solidFill>
                  <a:schemeClr val="tx1"/>
                </a:solidFill>
              </a:rPr>
              <a:pPr eaLnBrk="1" hangingPunct="1"/>
              <a:t>76</a:t>
            </a:fld>
            <a:endParaRPr lang="en-US" sz="1200">
              <a:solidFill>
                <a:schemeClr val="tx1"/>
              </a:solidFill>
            </a:endParaRPr>
          </a:p>
        </p:txBody>
      </p:sp>
      <p:sp>
        <p:nvSpPr>
          <p:cNvPr id="203779" name="Rectangle 2"/>
          <p:cNvSpPr>
            <a:spLocks noGrp="1" noRot="1" noChangeAspect="1" noChangeArrowheads="1" noTextEdit="1"/>
          </p:cNvSpPr>
          <p:nvPr>
            <p:ph type="sldImg"/>
          </p:nvPr>
        </p:nvSpPr>
        <p:spPr>
          <a:ln/>
        </p:spPr>
      </p:sp>
      <p:sp>
        <p:nvSpPr>
          <p:cNvPr id="20378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0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968553A-CB68-A64C-A7CE-040B25E40F05}" type="slidenum">
              <a:rPr lang="en-US" sz="1200">
                <a:solidFill>
                  <a:schemeClr val="tx1"/>
                </a:solidFill>
              </a:rPr>
              <a:pPr eaLnBrk="1" hangingPunct="1"/>
              <a:t>77</a:t>
            </a:fld>
            <a:endParaRPr lang="en-US" sz="1200">
              <a:solidFill>
                <a:schemeClr val="tx1"/>
              </a:solidFill>
            </a:endParaRPr>
          </a:p>
        </p:txBody>
      </p:sp>
      <p:sp>
        <p:nvSpPr>
          <p:cNvPr id="204803" name="Rectangle 2"/>
          <p:cNvSpPr>
            <a:spLocks noGrp="1" noRot="1" noChangeAspect="1" noChangeArrowheads="1" noTextEdit="1"/>
          </p:cNvSpPr>
          <p:nvPr>
            <p:ph type="sldImg"/>
          </p:nvPr>
        </p:nvSpPr>
        <p:spPr>
          <a:ln/>
        </p:spPr>
      </p:sp>
      <p:sp>
        <p:nvSpPr>
          <p:cNvPr id="20480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82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22BB08D-2DA6-5547-A873-1F5AF50CA33D}" type="slidenum">
              <a:rPr lang="en-US" sz="1200">
                <a:solidFill>
                  <a:schemeClr val="tx1"/>
                </a:solidFill>
              </a:rPr>
              <a:pPr eaLnBrk="1" hangingPunct="1"/>
              <a:t>78</a:t>
            </a:fld>
            <a:endParaRPr lang="en-US" sz="1200">
              <a:solidFill>
                <a:schemeClr val="tx1"/>
              </a:solidFill>
            </a:endParaRPr>
          </a:p>
        </p:txBody>
      </p:sp>
      <p:sp>
        <p:nvSpPr>
          <p:cNvPr id="205827" name="Rectangle 2"/>
          <p:cNvSpPr>
            <a:spLocks noGrp="1" noRot="1" noChangeAspect="1" noChangeArrowheads="1" noTextEdit="1"/>
          </p:cNvSpPr>
          <p:nvPr>
            <p:ph type="sldImg"/>
          </p:nvPr>
        </p:nvSpPr>
        <p:spPr>
          <a:ln/>
        </p:spPr>
      </p:sp>
      <p:sp>
        <p:nvSpPr>
          <p:cNvPr id="20582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FED44BE-FFEE-4248-B21A-39FB6C40C6BC}" type="slidenum">
              <a:rPr lang="en-US" sz="1200">
                <a:solidFill>
                  <a:schemeClr val="tx1"/>
                </a:solidFill>
              </a:rPr>
              <a:pPr eaLnBrk="1" hangingPunct="1"/>
              <a:t>79</a:t>
            </a:fld>
            <a:endParaRPr lang="en-US" sz="1200">
              <a:solidFill>
                <a:schemeClr val="tx1"/>
              </a:solidFill>
            </a:endParaRPr>
          </a:p>
        </p:txBody>
      </p:sp>
      <p:sp>
        <p:nvSpPr>
          <p:cNvPr id="206851" name="Rectangle 2"/>
          <p:cNvSpPr>
            <a:spLocks noGrp="1" noRot="1" noChangeAspect="1" noChangeArrowheads="1" noTextEdit="1"/>
          </p:cNvSpPr>
          <p:nvPr>
            <p:ph type="sldImg"/>
          </p:nvPr>
        </p:nvSpPr>
        <p:spPr>
          <a:ln/>
        </p:spPr>
      </p:sp>
      <p:sp>
        <p:nvSpPr>
          <p:cNvPr id="20685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506487B7-4F8F-314A-AF08-9366F6346945}" type="slidenum">
              <a:rPr lang="en-US" sz="1200">
                <a:solidFill>
                  <a:schemeClr val="tx1"/>
                </a:solidFill>
              </a:rPr>
              <a:pPr eaLnBrk="1" hangingPunct="1"/>
              <a:t>8</a:t>
            </a:fld>
            <a:endParaRPr lang="en-US" sz="1200">
              <a:solidFill>
                <a:schemeClr val="tx1"/>
              </a:solidFill>
            </a:endParaRPr>
          </a:p>
        </p:txBody>
      </p:sp>
      <p:sp>
        <p:nvSpPr>
          <p:cNvPr id="134147" name="Rectangle 2"/>
          <p:cNvSpPr>
            <a:spLocks noGrp="1" noRot="1" noChangeAspect="1" noChangeArrowheads="1" noTextEdit="1"/>
          </p:cNvSpPr>
          <p:nvPr>
            <p:ph type="sldImg"/>
          </p:nvPr>
        </p:nvSpPr>
        <p:spPr>
          <a:ln/>
        </p:spPr>
      </p:sp>
      <p:sp>
        <p:nvSpPr>
          <p:cNvPr id="13414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080E841-EF5C-464E-BE86-78B87740AAB7}" type="slidenum">
              <a:rPr lang="en-US" sz="1200">
                <a:solidFill>
                  <a:schemeClr val="tx1"/>
                </a:solidFill>
              </a:rPr>
              <a:pPr eaLnBrk="1" hangingPunct="1"/>
              <a:t>80</a:t>
            </a:fld>
            <a:endParaRPr lang="en-US" sz="1200">
              <a:solidFill>
                <a:schemeClr val="tx1"/>
              </a:solidFill>
            </a:endParaRPr>
          </a:p>
        </p:txBody>
      </p:sp>
      <p:sp>
        <p:nvSpPr>
          <p:cNvPr id="207875" name="Rectangle 2"/>
          <p:cNvSpPr>
            <a:spLocks noGrp="1" noRot="1" noChangeAspect="1" noChangeArrowheads="1" noTextEdit="1"/>
          </p:cNvSpPr>
          <p:nvPr>
            <p:ph type="sldImg"/>
          </p:nvPr>
        </p:nvSpPr>
        <p:spPr>
          <a:ln/>
        </p:spPr>
      </p:sp>
      <p:sp>
        <p:nvSpPr>
          <p:cNvPr id="20787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887A62C3-EB0C-6C47-AB85-66FAEC37636B}" type="slidenum">
              <a:rPr lang="en-US" sz="1200">
                <a:solidFill>
                  <a:schemeClr val="tx1"/>
                </a:solidFill>
              </a:rPr>
              <a:pPr eaLnBrk="1" hangingPunct="1"/>
              <a:t>81</a:t>
            </a:fld>
            <a:endParaRPr lang="en-US" sz="1200">
              <a:solidFill>
                <a:schemeClr val="tx1"/>
              </a:solidFill>
            </a:endParaRPr>
          </a:p>
        </p:txBody>
      </p:sp>
      <p:sp>
        <p:nvSpPr>
          <p:cNvPr id="208899" name="Rectangle 2"/>
          <p:cNvSpPr>
            <a:spLocks noGrp="1" noRot="1" noChangeAspect="1" noChangeArrowheads="1" noTextEdit="1"/>
          </p:cNvSpPr>
          <p:nvPr>
            <p:ph type="sldImg"/>
          </p:nvPr>
        </p:nvSpPr>
        <p:spPr>
          <a:ln/>
        </p:spPr>
      </p:sp>
      <p:sp>
        <p:nvSpPr>
          <p:cNvPr id="20890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92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E74A349-75D2-D54F-925F-CE30B14A5216}" type="slidenum">
              <a:rPr lang="en-US" sz="1200">
                <a:solidFill>
                  <a:schemeClr val="tx1"/>
                </a:solidFill>
              </a:rPr>
              <a:pPr eaLnBrk="1" hangingPunct="1"/>
              <a:t>82</a:t>
            </a:fld>
            <a:endParaRPr lang="en-US" sz="1200">
              <a:solidFill>
                <a:schemeClr val="tx1"/>
              </a:solidFill>
            </a:endParaRPr>
          </a:p>
        </p:txBody>
      </p:sp>
      <p:sp>
        <p:nvSpPr>
          <p:cNvPr id="209923" name="Rectangle 2"/>
          <p:cNvSpPr>
            <a:spLocks noGrp="1" noRot="1" noChangeAspect="1" noChangeArrowheads="1" noTextEdit="1"/>
          </p:cNvSpPr>
          <p:nvPr>
            <p:ph type="sldImg"/>
          </p:nvPr>
        </p:nvSpPr>
        <p:spPr>
          <a:ln/>
        </p:spPr>
      </p:sp>
      <p:sp>
        <p:nvSpPr>
          <p:cNvPr id="20992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2249278-CD4A-3944-B107-71EE21E588ED}" type="slidenum">
              <a:rPr lang="en-US" sz="1200">
                <a:solidFill>
                  <a:schemeClr val="tx1"/>
                </a:solidFill>
              </a:rPr>
              <a:pPr eaLnBrk="1" hangingPunct="1"/>
              <a:t>83</a:t>
            </a:fld>
            <a:endParaRPr lang="en-US" sz="1200">
              <a:solidFill>
                <a:schemeClr val="tx1"/>
              </a:solidFill>
            </a:endParaRPr>
          </a:p>
        </p:txBody>
      </p:sp>
      <p:sp>
        <p:nvSpPr>
          <p:cNvPr id="210947" name="Rectangle 2"/>
          <p:cNvSpPr>
            <a:spLocks noGrp="1" noRot="1" noChangeAspect="1" noChangeArrowheads="1" noTextEdit="1"/>
          </p:cNvSpPr>
          <p:nvPr>
            <p:ph type="sldImg"/>
          </p:nvPr>
        </p:nvSpPr>
        <p:spPr>
          <a:ln/>
        </p:spPr>
      </p:sp>
      <p:sp>
        <p:nvSpPr>
          <p:cNvPr id="21094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19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B9126671-E38B-594E-9D75-1188E52C09C2}" type="slidenum">
              <a:rPr lang="en-US" sz="1200">
                <a:solidFill>
                  <a:schemeClr val="tx1"/>
                </a:solidFill>
              </a:rPr>
              <a:pPr eaLnBrk="1" hangingPunct="1"/>
              <a:t>84</a:t>
            </a:fld>
            <a:endParaRPr lang="en-US" sz="1200">
              <a:solidFill>
                <a:schemeClr val="tx1"/>
              </a:solidFill>
            </a:endParaRPr>
          </a:p>
        </p:txBody>
      </p:sp>
      <p:sp>
        <p:nvSpPr>
          <p:cNvPr id="211971" name="Rectangle 2"/>
          <p:cNvSpPr>
            <a:spLocks noGrp="1" noRot="1" noChangeAspect="1" noChangeArrowheads="1" noTextEdit="1"/>
          </p:cNvSpPr>
          <p:nvPr>
            <p:ph type="sldImg"/>
          </p:nvPr>
        </p:nvSpPr>
        <p:spPr>
          <a:ln/>
        </p:spPr>
      </p:sp>
      <p:sp>
        <p:nvSpPr>
          <p:cNvPr id="21197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99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59A9ADF3-D68A-0346-AD19-44C19211C7A5}" type="slidenum">
              <a:rPr lang="en-US" sz="1200">
                <a:solidFill>
                  <a:schemeClr val="tx1"/>
                </a:solidFill>
              </a:rPr>
              <a:pPr eaLnBrk="1" hangingPunct="1"/>
              <a:t>85</a:t>
            </a:fld>
            <a:endParaRPr lang="en-US" sz="1200">
              <a:solidFill>
                <a:schemeClr val="tx1"/>
              </a:solidFill>
            </a:endParaRPr>
          </a:p>
        </p:txBody>
      </p:sp>
      <p:sp>
        <p:nvSpPr>
          <p:cNvPr id="212995" name="Rectangle 2"/>
          <p:cNvSpPr>
            <a:spLocks noGrp="1" noRot="1" noChangeAspect="1" noChangeArrowheads="1" noTextEdit="1"/>
          </p:cNvSpPr>
          <p:nvPr>
            <p:ph type="sldImg"/>
          </p:nvPr>
        </p:nvSpPr>
        <p:spPr>
          <a:ln/>
        </p:spPr>
      </p:sp>
      <p:sp>
        <p:nvSpPr>
          <p:cNvPr id="21299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1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33786663-FF09-5141-8250-F739C1032CEA}" type="slidenum">
              <a:rPr lang="en-US" sz="1200">
                <a:solidFill>
                  <a:schemeClr val="tx1"/>
                </a:solidFill>
              </a:rPr>
              <a:pPr eaLnBrk="1" hangingPunct="1"/>
              <a:t>86</a:t>
            </a:fld>
            <a:endParaRPr lang="en-US" sz="1200">
              <a:solidFill>
                <a:schemeClr val="tx1"/>
              </a:solidFill>
            </a:endParaRPr>
          </a:p>
        </p:txBody>
      </p:sp>
      <p:sp>
        <p:nvSpPr>
          <p:cNvPr id="214019" name="Rectangle 2"/>
          <p:cNvSpPr>
            <a:spLocks noGrp="1" noRot="1" noChangeAspect="1" noChangeArrowheads="1" noTextEdit="1"/>
          </p:cNvSpPr>
          <p:nvPr>
            <p:ph type="sldImg"/>
          </p:nvPr>
        </p:nvSpPr>
        <p:spPr>
          <a:ln/>
        </p:spPr>
      </p:sp>
      <p:sp>
        <p:nvSpPr>
          <p:cNvPr id="21402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CDD4F5E8-217E-4F42-82F3-16E477BC7147}" type="slidenum">
              <a:rPr lang="en-US" sz="1200">
                <a:solidFill>
                  <a:schemeClr val="tx1"/>
                </a:solidFill>
              </a:rPr>
              <a:pPr eaLnBrk="1" hangingPunct="1"/>
              <a:t>87</a:t>
            </a:fld>
            <a:endParaRPr lang="en-US" sz="1200">
              <a:solidFill>
                <a:schemeClr val="tx1"/>
              </a:solidFill>
            </a:endParaRPr>
          </a:p>
        </p:txBody>
      </p:sp>
      <p:sp>
        <p:nvSpPr>
          <p:cNvPr id="215043" name="Rectangle 2"/>
          <p:cNvSpPr>
            <a:spLocks noGrp="1" noRot="1" noChangeAspect="1" noChangeArrowheads="1" noTextEdit="1"/>
          </p:cNvSpPr>
          <p:nvPr>
            <p:ph type="sldImg"/>
          </p:nvPr>
        </p:nvSpPr>
        <p:spPr>
          <a:ln/>
        </p:spPr>
      </p:sp>
      <p:sp>
        <p:nvSpPr>
          <p:cNvPr id="21504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C43FE8E4-1561-B046-80CC-0F7FC3653A37}" type="slidenum">
              <a:rPr lang="en-US" sz="1200">
                <a:solidFill>
                  <a:schemeClr val="tx1"/>
                </a:solidFill>
              </a:rPr>
              <a:pPr eaLnBrk="1" hangingPunct="1"/>
              <a:t>88</a:t>
            </a:fld>
            <a:endParaRPr lang="en-US" sz="1200">
              <a:solidFill>
                <a:schemeClr val="tx1"/>
              </a:solidFill>
            </a:endParaRPr>
          </a:p>
        </p:txBody>
      </p:sp>
      <p:sp>
        <p:nvSpPr>
          <p:cNvPr id="216067" name="Rectangle 2"/>
          <p:cNvSpPr>
            <a:spLocks noGrp="1" noRot="1" noChangeAspect="1" noChangeArrowheads="1" noTextEdit="1"/>
          </p:cNvSpPr>
          <p:nvPr>
            <p:ph type="sldImg"/>
          </p:nvPr>
        </p:nvSpPr>
        <p:spPr>
          <a:ln/>
        </p:spPr>
      </p:sp>
      <p:sp>
        <p:nvSpPr>
          <p:cNvPr id="21606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6A021624-64E5-CC48-8AA5-AFDA28E18808}" type="slidenum">
              <a:rPr lang="en-US" sz="1200">
                <a:solidFill>
                  <a:schemeClr val="tx1"/>
                </a:solidFill>
              </a:rPr>
              <a:pPr eaLnBrk="1" hangingPunct="1"/>
              <a:t>89</a:t>
            </a:fld>
            <a:endParaRPr lang="en-US" sz="1200">
              <a:solidFill>
                <a:schemeClr val="tx1"/>
              </a:solidFill>
            </a:endParaRPr>
          </a:p>
        </p:txBody>
      </p:sp>
      <p:sp>
        <p:nvSpPr>
          <p:cNvPr id="217091" name="Rectangle 2"/>
          <p:cNvSpPr>
            <a:spLocks noGrp="1" noRot="1" noChangeAspect="1" noChangeArrowheads="1" noTextEdit="1"/>
          </p:cNvSpPr>
          <p:nvPr>
            <p:ph type="sldImg"/>
          </p:nvPr>
        </p:nvSpPr>
        <p:spPr>
          <a:ln/>
        </p:spPr>
      </p:sp>
      <p:sp>
        <p:nvSpPr>
          <p:cNvPr id="21709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2E3304D-2F96-7641-8977-3CB10BA49B37}" type="slidenum">
              <a:rPr lang="en-US" sz="1200">
                <a:solidFill>
                  <a:schemeClr val="tx1"/>
                </a:solidFill>
              </a:rPr>
              <a:pPr eaLnBrk="1" hangingPunct="1"/>
              <a:t>9</a:t>
            </a:fld>
            <a:endParaRPr lang="en-US" sz="1200">
              <a:solidFill>
                <a:schemeClr val="tx1"/>
              </a:solidFill>
            </a:endParaRPr>
          </a:p>
        </p:txBody>
      </p:sp>
      <p:sp>
        <p:nvSpPr>
          <p:cNvPr id="135171" name="Rectangle 2"/>
          <p:cNvSpPr>
            <a:spLocks noGrp="1" noRot="1" noChangeAspect="1" noChangeArrowheads="1" noTextEdit="1"/>
          </p:cNvSpPr>
          <p:nvPr>
            <p:ph type="sldImg"/>
          </p:nvPr>
        </p:nvSpPr>
        <p:spPr>
          <a:ln/>
        </p:spPr>
      </p:sp>
      <p:sp>
        <p:nvSpPr>
          <p:cNvPr id="13517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03E9AAA5-A826-5647-9343-0CF4F6755D1F}" type="slidenum">
              <a:rPr lang="en-US" sz="1200">
                <a:solidFill>
                  <a:schemeClr val="tx1"/>
                </a:solidFill>
              </a:rPr>
              <a:pPr eaLnBrk="1" hangingPunct="1"/>
              <a:t>90</a:t>
            </a:fld>
            <a:endParaRPr lang="en-US" sz="1200">
              <a:solidFill>
                <a:schemeClr val="tx1"/>
              </a:solidFill>
            </a:endParaRPr>
          </a:p>
        </p:txBody>
      </p:sp>
      <p:sp>
        <p:nvSpPr>
          <p:cNvPr id="218115" name="Rectangle 2"/>
          <p:cNvSpPr>
            <a:spLocks noGrp="1" noRot="1" noChangeAspect="1" noChangeArrowheads="1" noTextEdit="1"/>
          </p:cNvSpPr>
          <p:nvPr>
            <p:ph type="sldImg"/>
          </p:nvPr>
        </p:nvSpPr>
        <p:spPr>
          <a:ln/>
        </p:spPr>
      </p:sp>
      <p:sp>
        <p:nvSpPr>
          <p:cNvPr id="21811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3FD5AD4-7BA4-684E-8508-4215FFFF6500}" type="slidenum">
              <a:rPr lang="en-US" sz="1200">
                <a:solidFill>
                  <a:schemeClr val="tx1"/>
                </a:solidFill>
              </a:rPr>
              <a:pPr eaLnBrk="1" hangingPunct="1"/>
              <a:t>91</a:t>
            </a:fld>
            <a:endParaRPr lang="en-US" sz="1200">
              <a:solidFill>
                <a:schemeClr val="tx1"/>
              </a:solidFill>
            </a:endParaRPr>
          </a:p>
        </p:txBody>
      </p:sp>
      <p:sp>
        <p:nvSpPr>
          <p:cNvPr id="219139" name="Rectangle 2"/>
          <p:cNvSpPr>
            <a:spLocks noGrp="1" noRot="1" noChangeAspect="1" noChangeArrowheads="1" noTextEdit="1"/>
          </p:cNvSpPr>
          <p:nvPr>
            <p:ph type="sldImg"/>
          </p:nvPr>
        </p:nvSpPr>
        <p:spPr>
          <a:ln/>
        </p:spPr>
      </p:sp>
      <p:sp>
        <p:nvSpPr>
          <p:cNvPr id="21914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1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7A89BB81-9934-404D-A28C-01CBC999AAF9}" type="slidenum">
              <a:rPr lang="en-US" sz="1200">
                <a:solidFill>
                  <a:schemeClr val="tx1"/>
                </a:solidFill>
              </a:rPr>
              <a:pPr eaLnBrk="1" hangingPunct="1"/>
              <a:t>92</a:t>
            </a:fld>
            <a:endParaRPr lang="en-US" sz="1200">
              <a:solidFill>
                <a:schemeClr val="tx1"/>
              </a:solidFill>
            </a:endParaRPr>
          </a:p>
        </p:txBody>
      </p:sp>
      <p:sp>
        <p:nvSpPr>
          <p:cNvPr id="220163" name="Rectangle 2"/>
          <p:cNvSpPr>
            <a:spLocks noGrp="1" noRot="1" noChangeAspect="1" noChangeArrowheads="1" noTextEdit="1"/>
          </p:cNvSpPr>
          <p:nvPr>
            <p:ph type="sldImg"/>
          </p:nvPr>
        </p:nvSpPr>
        <p:spPr>
          <a:ln/>
        </p:spPr>
      </p:sp>
      <p:sp>
        <p:nvSpPr>
          <p:cNvPr id="22016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E7C464E0-212B-3D4C-880A-C681BA592F88}" type="slidenum">
              <a:rPr lang="en-US" sz="1200">
                <a:solidFill>
                  <a:schemeClr val="tx1"/>
                </a:solidFill>
              </a:rPr>
              <a:pPr eaLnBrk="1" hangingPunct="1"/>
              <a:t>93</a:t>
            </a:fld>
            <a:endParaRPr lang="en-US" sz="1200">
              <a:solidFill>
                <a:schemeClr val="tx1"/>
              </a:solidFill>
            </a:endParaRPr>
          </a:p>
        </p:txBody>
      </p:sp>
      <p:sp>
        <p:nvSpPr>
          <p:cNvPr id="221187" name="Rectangle 2"/>
          <p:cNvSpPr>
            <a:spLocks noGrp="1" noRot="1" noChangeAspect="1" noChangeArrowheads="1" noTextEdit="1"/>
          </p:cNvSpPr>
          <p:nvPr>
            <p:ph type="sldImg"/>
          </p:nvPr>
        </p:nvSpPr>
        <p:spPr>
          <a:ln/>
        </p:spPr>
      </p:sp>
      <p:sp>
        <p:nvSpPr>
          <p:cNvPr id="22118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2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F4856FF-F0DC-9641-B6D8-57C10E94E78A}" type="slidenum">
              <a:rPr lang="en-US" sz="1200">
                <a:solidFill>
                  <a:schemeClr val="tx1"/>
                </a:solidFill>
              </a:rPr>
              <a:pPr eaLnBrk="1" hangingPunct="1"/>
              <a:t>94</a:t>
            </a:fld>
            <a:endParaRPr lang="en-US" sz="1200">
              <a:solidFill>
                <a:schemeClr val="tx1"/>
              </a:solidFill>
            </a:endParaRPr>
          </a:p>
        </p:txBody>
      </p:sp>
      <p:sp>
        <p:nvSpPr>
          <p:cNvPr id="222211" name="Rectangle 2"/>
          <p:cNvSpPr>
            <a:spLocks noGrp="1" noRot="1" noChangeAspect="1" noChangeArrowheads="1" noTextEdit="1"/>
          </p:cNvSpPr>
          <p:nvPr>
            <p:ph type="sldImg"/>
          </p:nvPr>
        </p:nvSpPr>
        <p:spPr>
          <a:ln/>
        </p:spPr>
      </p:sp>
      <p:sp>
        <p:nvSpPr>
          <p:cNvPr id="22221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23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DF55FC90-0515-134C-A46E-0BA9159D06B8}" type="slidenum">
              <a:rPr lang="en-US" sz="1200">
                <a:solidFill>
                  <a:schemeClr val="tx1"/>
                </a:solidFill>
              </a:rPr>
              <a:pPr eaLnBrk="1" hangingPunct="1"/>
              <a:t>95</a:t>
            </a:fld>
            <a:endParaRPr lang="en-US" sz="1200">
              <a:solidFill>
                <a:schemeClr val="tx1"/>
              </a:solidFill>
            </a:endParaRPr>
          </a:p>
        </p:txBody>
      </p:sp>
      <p:sp>
        <p:nvSpPr>
          <p:cNvPr id="223235" name="Rectangle 2"/>
          <p:cNvSpPr>
            <a:spLocks noGrp="1" noRot="1" noChangeAspect="1" noChangeArrowheads="1" noTextEdit="1"/>
          </p:cNvSpPr>
          <p:nvPr>
            <p:ph type="sldImg"/>
          </p:nvPr>
        </p:nvSpPr>
        <p:spPr>
          <a:ln/>
        </p:spPr>
      </p:sp>
      <p:sp>
        <p:nvSpPr>
          <p:cNvPr id="22323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9267B823-E28C-DB4B-9B4A-54153CB72801}" type="slidenum">
              <a:rPr lang="en-US" sz="1200">
                <a:solidFill>
                  <a:schemeClr val="tx1"/>
                </a:solidFill>
              </a:rPr>
              <a:pPr eaLnBrk="1" hangingPunct="1"/>
              <a:t>96</a:t>
            </a:fld>
            <a:endParaRPr lang="en-US" sz="1200">
              <a:solidFill>
                <a:schemeClr val="tx1"/>
              </a:solidFill>
            </a:endParaRPr>
          </a:p>
        </p:txBody>
      </p:sp>
      <p:sp>
        <p:nvSpPr>
          <p:cNvPr id="224259" name="Rectangle 2"/>
          <p:cNvSpPr>
            <a:spLocks noGrp="1" noRot="1" noChangeAspect="1" noChangeArrowheads="1" noTextEdit="1"/>
          </p:cNvSpPr>
          <p:nvPr>
            <p:ph type="sldImg"/>
          </p:nvPr>
        </p:nvSpPr>
        <p:spPr>
          <a:ln/>
        </p:spPr>
      </p:sp>
      <p:sp>
        <p:nvSpPr>
          <p:cNvPr id="22426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8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4B330FC8-B73D-B14C-9B4B-7E8E90AAC4B4}" type="slidenum">
              <a:rPr lang="en-US" sz="1200">
                <a:solidFill>
                  <a:schemeClr val="tx1"/>
                </a:solidFill>
              </a:rPr>
              <a:pPr eaLnBrk="1" hangingPunct="1"/>
              <a:t>97</a:t>
            </a:fld>
            <a:endParaRPr lang="en-US" sz="1200">
              <a:solidFill>
                <a:schemeClr val="tx1"/>
              </a:solidFill>
            </a:endParaRPr>
          </a:p>
        </p:txBody>
      </p:sp>
      <p:sp>
        <p:nvSpPr>
          <p:cNvPr id="225283" name="Rectangle 2"/>
          <p:cNvSpPr>
            <a:spLocks noGrp="1" noRot="1" noChangeAspect="1" noChangeArrowheads="1" noTextEdit="1"/>
          </p:cNvSpPr>
          <p:nvPr>
            <p:ph type="sldImg"/>
          </p:nvPr>
        </p:nvSpPr>
        <p:spPr>
          <a:ln/>
        </p:spPr>
      </p:sp>
      <p:sp>
        <p:nvSpPr>
          <p:cNvPr id="225284"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30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A093FC6B-8EDD-0A4F-AD4D-2B1472DE0F9C}" type="slidenum">
              <a:rPr lang="en-US" sz="1200">
                <a:solidFill>
                  <a:schemeClr val="tx1"/>
                </a:solidFill>
              </a:rPr>
              <a:pPr eaLnBrk="1" hangingPunct="1"/>
              <a:t>98</a:t>
            </a:fld>
            <a:endParaRPr lang="en-US" sz="1200">
              <a:solidFill>
                <a:schemeClr val="tx1"/>
              </a:solidFill>
            </a:endParaRPr>
          </a:p>
        </p:txBody>
      </p:sp>
      <p:sp>
        <p:nvSpPr>
          <p:cNvPr id="226307" name="Rectangle 2"/>
          <p:cNvSpPr>
            <a:spLocks noGrp="1" noRot="1" noChangeAspect="1" noChangeArrowheads="1" noTextEdit="1"/>
          </p:cNvSpPr>
          <p:nvPr>
            <p:ph type="sldImg"/>
          </p:nvPr>
        </p:nvSpPr>
        <p:spPr>
          <a:ln/>
        </p:spPr>
      </p:sp>
      <p:sp>
        <p:nvSpPr>
          <p:cNvPr id="22630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33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3925" eaLnBrk="0" hangingPunct="0">
              <a:defRPr sz="1600">
                <a:solidFill>
                  <a:srgbClr val="275AFF"/>
                </a:solidFill>
                <a:latin typeface="Arial" charset="0"/>
                <a:ea typeface="ＭＳ Ｐゴシック" charset="0"/>
                <a:cs typeface="Times New Roman" charset="0"/>
              </a:defRPr>
            </a:lvl1pPr>
            <a:lvl2pPr marL="742950" indent="-285750" defTabSz="923925" eaLnBrk="0" hangingPunct="0">
              <a:defRPr sz="1600">
                <a:solidFill>
                  <a:srgbClr val="275AFF"/>
                </a:solidFill>
                <a:latin typeface="Arial" charset="0"/>
                <a:ea typeface="Times New Roman" charset="0"/>
                <a:cs typeface="Times New Roman" charset="0"/>
              </a:defRPr>
            </a:lvl2pPr>
            <a:lvl3pPr marL="1143000" indent="-228600" defTabSz="923925" eaLnBrk="0" hangingPunct="0">
              <a:defRPr sz="1600">
                <a:solidFill>
                  <a:srgbClr val="275AFF"/>
                </a:solidFill>
                <a:latin typeface="Arial" charset="0"/>
                <a:ea typeface="Times New Roman" charset="0"/>
                <a:cs typeface="Times New Roman" charset="0"/>
              </a:defRPr>
            </a:lvl3pPr>
            <a:lvl4pPr marL="1600200" indent="-228600" defTabSz="923925" eaLnBrk="0" hangingPunct="0">
              <a:defRPr sz="1600">
                <a:solidFill>
                  <a:srgbClr val="275AFF"/>
                </a:solidFill>
                <a:latin typeface="Arial" charset="0"/>
                <a:ea typeface="Times New Roman" charset="0"/>
                <a:cs typeface="Times New Roman" charset="0"/>
              </a:defRPr>
            </a:lvl4pPr>
            <a:lvl5pPr marL="2057400" indent="-228600" defTabSz="923925" eaLnBrk="0" hangingPunct="0">
              <a:defRPr sz="1600">
                <a:solidFill>
                  <a:srgbClr val="275AFF"/>
                </a:solidFill>
                <a:latin typeface="Arial" charset="0"/>
                <a:ea typeface="Times New Roman" charset="0"/>
                <a:cs typeface="Times New Roman" charset="0"/>
              </a:defRPr>
            </a:lvl5pPr>
            <a:lvl6pPr marL="25146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defTabSz="923925"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eaLnBrk="1" hangingPunct="1"/>
            <a:fld id="{F0BC9F32-0986-D24E-A7F8-FB56AD225B0D}" type="slidenum">
              <a:rPr lang="en-US" sz="1200">
                <a:solidFill>
                  <a:schemeClr val="tx1"/>
                </a:solidFill>
              </a:rPr>
              <a:pPr eaLnBrk="1" hangingPunct="1"/>
              <a:t>99</a:t>
            </a:fld>
            <a:endParaRPr lang="en-US" sz="1200">
              <a:solidFill>
                <a:schemeClr val="tx1"/>
              </a:solidFill>
            </a:endParaRPr>
          </a:p>
        </p:txBody>
      </p:sp>
      <p:sp>
        <p:nvSpPr>
          <p:cNvPr id="227331" name="Rectangle 2"/>
          <p:cNvSpPr>
            <a:spLocks noGrp="1" noRot="1" noChangeAspect="1" noChangeArrowheads="1" noTextEdit="1"/>
          </p:cNvSpPr>
          <p:nvPr>
            <p:ph type="sldImg"/>
          </p:nvPr>
        </p:nvSpPr>
        <p:spPr>
          <a:ln/>
        </p:spPr>
      </p:sp>
      <p:sp>
        <p:nvSpPr>
          <p:cNvPr id="22733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a:lstStyle/>
          <a:p>
            <a:pPr eaLnBrk="1" hangingPunct="1"/>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GB"/>
          </a:p>
        </p:txBody>
      </p:sp>
    </p:spTree>
    <p:extLst>
      <p:ext uri="{BB962C8B-B14F-4D97-AF65-F5344CB8AC3E}">
        <p14:creationId xmlns="" xmlns:p14="http://schemas.microsoft.com/office/powerpoint/2010/main" val="4359883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 xmlns:p14="http://schemas.microsoft.com/office/powerpoint/2010/main" val="1541638297"/>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2"/>
          <p:cNvSpPr>
            <a:spLocks noGrp="1" noChangeArrowheads="1"/>
          </p:cNvSpPr>
          <p:nvPr>
            <p:ph type="sldNum" sz="quarter" idx="10"/>
          </p:nvPr>
        </p:nvSpPr>
        <p:spPr>
          <a:ln/>
        </p:spPr>
        <p:txBody>
          <a:bodyPr/>
          <a:lstStyle>
            <a:lvl1pPr>
              <a:defRPr/>
            </a:lvl1pPr>
          </a:lstStyle>
          <a:p>
            <a:fld id="{0FA39C91-45F0-334A-BCB2-92E98BEEB886}" type="slidenum">
              <a:rPr lang="en-US"/>
              <a:pPr/>
              <a:t>‹#›</a:t>
            </a:fld>
            <a:endParaRPr lang="en-US"/>
          </a:p>
        </p:txBody>
      </p:sp>
    </p:spTree>
    <p:extLst>
      <p:ext uri="{BB962C8B-B14F-4D97-AF65-F5344CB8AC3E}">
        <p14:creationId xmlns="" xmlns:p14="http://schemas.microsoft.com/office/powerpoint/2010/main" val="1025139428"/>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017ED3B6-6436-FD49-BDE5-D0E7F78A051D}" type="slidenum">
              <a:rPr lang="en-US"/>
              <a:pPr/>
              <a:t>‹#›</a:t>
            </a:fld>
            <a:endParaRPr lang="en-US"/>
          </a:p>
        </p:txBody>
      </p:sp>
    </p:spTree>
    <p:extLst>
      <p:ext uri="{BB962C8B-B14F-4D97-AF65-F5344CB8AC3E}">
        <p14:creationId xmlns="" xmlns:p14="http://schemas.microsoft.com/office/powerpoint/2010/main" val="1272995694"/>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2041525"/>
            <a:ext cx="2171700" cy="443547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228600" y="2041525"/>
            <a:ext cx="6362700" cy="44354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68439B9F-6707-B54B-9F35-8A6ABAB47AEB}" type="slidenum">
              <a:rPr lang="en-US"/>
              <a:pPr/>
              <a:t>‹#›</a:t>
            </a:fld>
            <a:endParaRPr lang="en-US"/>
          </a:p>
        </p:txBody>
      </p:sp>
    </p:spTree>
    <p:extLst>
      <p:ext uri="{BB962C8B-B14F-4D97-AF65-F5344CB8AC3E}">
        <p14:creationId xmlns="" xmlns:p14="http://schemas.microsoft.com/office/powerpoint/2010/main" val="2891916303"/>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GB"/>
          </a:p>
        </p:txBody>
      </p:sp>
      <p:sp>
        <p:nvSpPr>
          <p:cNvPr id="4" name="Rectangle 2"/>
          <p:cNvSpPr>
            <a:spLocks noGrp="1" noChangeArrowheads="1"/>
          </p:cNvSpPr>
          <p:nvPr>
            <p:ph type="sldNum" sz="quarter" idx="10"/>
          </p:nvPr>
        </p:nvSpPr>
        <p:spPr>
          <a:ln/>
        </p:spPr>
        <p:txBody>
          <a:bodyPr/>
          <a:lstStyle>
            <a:lvl1pPr>
              <a:defRPr/>
            </a:lvl1pPr>
          </a:lstStyle>
          <a:p>
            <a:fld id="{38EAA0F7-B73B-9648-8DA0-98D57EE65AF3}" type="slidenum">
              <a:rPr lang="en-US"/>
              <a:pPr/>
              <a:t>‹#›</a:t>
            </a:fld>
            <a:endParaRPr lang="en-US"/>
          </a:p>
        </p:txBody>
      </p:sp>
    </p:spTree>
    <p:extLst>
      <p:ext uri="{BB962C8B-B14F-4D97-AF65-F5344CB8AC3E}">
        <p14:creationId xmlns="" xmlns:p14="http://schemas.microsoft.com/office/powerpoint/2010/main" val="2160700457"/>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3F2427AD-42A2-C541-9DD8-DA509032F151}" type="slidenum">
              <a:rPr lang="en-US"/>
              <a:pPr/>
              <a:t>‹#›</a:t>
            </a:fld>
            <a:endParaRPr lang="en-US"/>
          </a:p>
        </p:txBody>
      </p:sp>
    </p:spTree>
    <p:extLst>
      <p:ext uri="{BB962C8B-B14F-4D97-AF65-F5344CB8AC3E}">
        <p14:creationId xmlns="" xmlns:p14="http://schemas.microsoft.com/office/powerpoint/2010/main" val="436467766"/>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2"/>
          <p:cNvSpPr>
            <a:spLocks noGrp="1" noChangeArrowheads="1"/>
          </p:cNvSpPr>
          <p:nvPr>
            <p:ph type="sldNum" sz="quarter" idx="10"/>
          </p:nvPr>
        </p:nvSpPr>
        <p:spPr>
          <a:ln/>
        </p:spPr>
        <p:txBody>
          <a:bodyPr/>
          <a:lstStyle>
            <a:lvl1pPr>
              <a:defRPr/>
            </a:lvl1pPr>
          </a:lstStyle>
          <a:p>
            <a:fld id="{E49AB6FA-683E-AB4E-9C4D-B2EAD677937C}" type="slidenum">
              <a:rPr lang="en-US"/>
              <a:pPr/>
              <a:t>‹#›</a:t>
            </a:fld>
            <a:endParaRPr lang="en-US"/>
          </a:p>
        </p:txBody>
      </p:sp>
    </p:spTree>
    <p:extLst>
      <p:ext uri="{BB962C8B-B14F-4D97-AF65-F5344CB8AC3E}">
        <p14:creationId xmlns="" xmlns:p14="http://schemas.microsoft.com/office/powerpoint/2010/main" val="1978785566"/>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685800" y="1295400"/>
            <a:ext cx="39243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762500" y="1295400"/>
            <a:ext cx="39243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2"/>
          <p:cNvSpPr>
            <a:spLocks noGrp="1" noChangeArrowheads="1"/>
          </p:cNvSpPr>
          <p:nvPr>
            <p:ph type="sldNum" sz="quarter" idx="10"/>
          </p:nvPr>
        </p:nvSpPr>
        <p:spPr>
          <a:ln/>
        </p:spPr>
        <p:txBody>
          <a:bodyPr/>
          <a:lstStyle>
            <a:lvl1pPr>
              <a:defRPr/>
            </a:lvl1pPr>
          </a:lstStyle>
          <a:p>
            <a:fld id="{72254F65-417A-C74E-B4B7-82DFDBEBD7B7}" type="slidenum">
              <a:rPr lang="en-US"/>
              <a:pPr/>
              <a:t>‹#›</a:t>
            </a:fld>
            <a:endParaRPr lang="en-US"/>
          </a:p>
        </p:txBody>
      </p:sp>
    </p:spTree>
    <p:extLst>
      <p:ext uri="{BB962C8B-B14F-4D97-AF65-F5344CB8AC3E}">
        <p14:creationId xmlns="" xmlns:p14="http://schemas.microsoft.com/office/powerpoint/2010/main" val="884989977"/>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2"/>
          <p:cNvSpPr>
            <a:spLocks noGrp="1" noChangeArrowheads="1"/>
          </p:cNvSpPr>
          <p:nvPr>
            <p:ph type="sldNum" sz="quarter" idx="10"/>
          </p:nvPr>
        </p:nvSpPr>
        <p:spPr>
          <a:ln/>
        </p:spPr>
        <p:txBody>
          <a:bodyPr/>
          <a:lstStyle>
            <a:lvl1pPr>
              <a:defRPr/>
            </a:lvl1pPr>
          </a:lstStyle>
          <a:p>
            <a:fld id="{87B15DEE-D0B0-8048-89B8-1F09B32F3BF7}" type="slidenum">
              <a:rPr lang="en-US"/>
              <a:pPr/>
              <a:t>‹#›</a:t>
            </a:fld>
            <a:endParaRPr lang="en-US"/>
          </a:p>
        </p:txBody>
      </p:sp>
    </p:spTree>
    <p:extLst>
      <p:ext uri="{BB962C8B-B14F-4D97-AF65-F5344CB8AC3E}">
        <p14:creationId xmlns="" xmlns:p14="http://schemas.microsoft.com/office/powerpoint/2010/main" val="101893762"/>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Rectangle 2"/>
          <p:cNvSpPr>
            <a:spLocks noGrp="1" noChangeArrowheads="1"/>
          </p:cNvSpPr>
          <p:nvPr>
            <p:ph type="sldNum" sz="quarter" idx="10"/>
          </p:nvPr>
        </p:nvSpPr>
        <p:spPr>
          <a:ln/>
        </p:spPr>
        <p:txBody>
          <a:bodyPr/>
          <a:lstStyle>
            <a:lvl1pPr>
              <a:defRPr/>
            </a:lvl1pPr>
          </a:lstStyle>
          <a:p>
            <a:fld id="{9285F16F-BCF3-B54C-8E7B-D932A7C4CD83}" type="slidenum">
              <a:rPr lang="en-US"/>
              <a:pPr/>
              <a:t>‹#›</a:t>
            </a:fld>
            <a:endParaRPr lang="en-US"/>
          </a:p>
        </p:txBody>
      </p:sp>
    </p:spTree>
    <p:extLst>
      <p:ext uri="{BB962C8B-B14F-4D97-AF65-F5344CB8AC3E}">
        <p14:creationId xmlns="" xmlns:p14="http://schemas.microsoft.com/office/powerpoint/2010/main" val="1843601788"/>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2"/>
          <p:cNvSpPr>
            <a:spLocks noGrp="1" noChangeArrowheads="1"/>
          </p:cNvSpPr>
          <p:nvPr>
            <p:ph type="sldNum" sz="quarter" idx="10"/>
          </p:nvPr>
        </p:nvSpPr>
        <p:spPr>
          <a:ln/>
        </p:spPr>
        <p:txBody>
          <a:bodyPr/>
          <a:lstStyle>
            <a:lvl1pPr>
              <a:defRPr/>
            </a:lvl1pPr>
          </a:lstStyle>
          <a:p>
            <a:fld id="{B2598B68-897E-C149-9801-21F5F5129DFB}" type="slidenum">
              <a:rPr lang="en-US"/>
              <a:pPr/>
              <a:t>‹#›</a:t>
            </a:fld>
            <a:endParaRPr lang="en-US"/>
          </a:p>
        </p:txBody>
      </p:sp>
    </p:spTree>
    <p:extLst>
      <p:ext uri="{BB962C8B-B14F-4D97-AF65-F5344CB8AC3E}">
        <p14:creationId xmlns="" xmlns:p14="http://schemas.microsoft.com/office/powerpoint/2010/main" val="336300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 xmlns:p14="http://schemas.microsoft.com/office/powerpoint/2010/main" val="2775915902"/>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2"/>
          <p:cNvSpPr>
            <a:spLocks noGrp="1" noChangeArrowheads="1"/>
          </p:cNvSpPr>
          <p:nvPr>
            <p:ph type="sldNum" sz="quarter" idx="10"/>
          </p:nvPr>
        </p:nvSpPr>
        <p:spPr>
          <a:ln/>
        </p:spPr>
        <p:txBody>
          <a:bodyPr/>
          <a:lstStyle>
            <a:lvl1pPr>
              <a:defRPr/>
            </a:lvl1pPr>
          </a:lstStyle>
          <a:p>
            <a:fld id="{A5BB1BBD-2B2B-E949-B548-7A72CEC4F397}" type="slidenum">
              <a:rPr lang="en-US"/>
              <a:pPr/>
              <a:t>‹#›</a:t>
            </a:fld>
            <a:endParaRPr lang="en-US"/>
          </a:p>
        </p:txBody>
      </p:sp>
    </p:spTree>
    <p:extLst>
      <p:ext uri="{BB962C8B-B14F-4D97-AF65-F5344CB8AC3E}">
        <p14:creationId xmlns="" xmlns:p14="http://schemas.microsoft.com/office/powerpoint/2010/main" val="532317949"/>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2"/>
          <p:cNvSpPr>
            <a:spLocks noGrp="1" noChangeArrowheads="1"/>
          </p:cNvSpPr>
          <p:nvPr>
            <p:ph type="sldNum" sz="quarter" idx="10"/>
          </p:nvPr>
        </p:nvSpPr>
        <p:spPr>
          <a:ln/>
        </p:spPr>
        <p:txBody>
          <a:bodyPr/>
          <a:lstStyle>
            <a:lvl1pPr>
              <a:defRPr/>
            </a:lvl1pPr>
          </a:lstStyle>
          <a:p>
            <a:fld id="{5745B3E3-B5ED-1844-B4EB-C6C37C0AB198}" type="slidenum">
              <a:rPr lang="en-US"/>
              <a:pPr/>
              <a:t>‹#›</a:t>
            </a:fld>
            <a:endParaRPr lang="en-US"/>
          </a:p>
        </p:txBody>
      </p:sp>
    </p:spTree>
    <p:extLst>
      <p:ext uri="{BB962C8B-B14F-4D97-AF65-F5344CB8AC3E}">
        <p14:creationId xmlns="" xmlns:p14="http://schemas.microsoft.com/office/powerpoint/2010/main" val="983262434"/>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E1B998DE-791A-DE40-A947-4EEF9A86FE53}" type="slidenum">
              <a:rPr lang="en-US"/>
              <a:pPr/>
              <a:t>‹#›</a:t>
            </a:fld>
            <a:endParaRPr lang="en-US"/>
          </a:p>
        </p:txBody>
      </p:sp>
    </p:spTree>
    <p:extLst>
      <p:ext uri="{BB962C8B-B14F-4D97-AF65-F5344CB8AC3E}">
        <p14:creationId xmlns="" xmlns:p14="http://schemas.microsoft.com/office/powerpoint/2010/main" val="118226691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76200"/>
            <a:ext cx="2057400" cy="5745163"/>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76200"/>
            <a:ext cx="6019800" cy="574516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600079E1-6674-F742-BB37-CE7EBA92837F}" type="slidenum">
              <a:rPr lang="en-US"/>
              <a:pPr/>
              <a:t>‹#›</a:t>
            </a:fld>
            <a:endParaRPr lang="en-US"/>
          </a:p>
        </p:txBody>
      </p:sp>
    </p:spTree>
    <p:extLst>
      <p:ext uri="{BB962C8B-B14F-4D97-AF65-F5344CB8AC3E}">
        <p14:creationId xmlns="" xmlns:p14="http://schemas.microsoft.com/office/powerpoint/2010/main" val="28460613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228600" y="1600200"/>
            <a:ext cx="8686800" cy="4876800"/>
          </a:xfrm>
          <a:prstGeom prst="rect">
            <a:avLst/>
          </a:prstGeom>
        </p:spPr>
        <p:txBody>
          <a:bodyPr vert="horz"/>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a:p>
        </p:txBody>
      </p:sp>
      <p:sp>
        <p:nvSpPr>
          <p:cNvPr id="3" name="Slide Number Placeholder 2"/>
          <p:cNvSpPr>
            <a:spLocks noGrp="1"/>
          </p:cNvSpPr>
          <p:nvPr>
            <p:ph type="sldNum" sz="quarter" idx="10"/>
          </p:nvPr>
        </p:nvSpPr>
        <p:spPr>
          <a:xfrm>
            <a:off x="7010400" y="0"/>
            <a:ext cx="2133600" cy="476250"/>
          </a:xfrm>
          <a:prstGeom prst="rect">
            <a:avLst/>
          </a:prstGeom>
        </p:spPr>
        <p:txBody>
          <a:bodyPr/>
          <a:lstStyle>
            <a:lvl1pPr>
              <a:defRPr/>
            </a:lvl1pPr>
          </a:lstStyle>
          <a:p>
            <a:fld id="{5B2F27CB-4957-1048-9DD7-2A52C9F0B03F}" type="slidenum">
              <a:rPr lang="en-US"/>
              <a:pPr/>
              <a:t>‹#›</a:t>
            </a:fld>
            <a:endParaRPr lang="en-US"/>
          </a:p>
        </p:txBody>
      </p:sp>
    </p:spTree>
    <p:extLst>
      <p:ext uri="{BB962C8B-B14F-4D97-AF65-F5344CB8AC3E}">
        <p14:creationId xmlns="" xmlns:p14="http://schemas.microsoft.com/office/powerpoint/2010/main" val="21367201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GB"/>
          </a:p>
        </p:txBody>
      </p:sp>
      <p:sp>
        <p:nvSpPr>
          <p:cNvPr id="4" name="Rectangle 6"/>
          <p:cNvSpPr>
            <a:spLocks noGrp="1" noChangeArrowheads="1"/>
          </p:cNvSpPr>
          <p:nvPr>
            <p:ph type="sldNum" sz="quarter" idx="10"/>
          </p:nvPr>
        </p:nvSpPr>
        <p:spPr>
          <a:ln/>
        </p:spPr>
        <p:txBody>
          <a:bodyPr/>
          <a:lstStyle>
            <a:lvl1pPr>
              <a:defRPr/>
            </a:lvl1pPr>
          </a:lstStyle>
          <a:p>
            <a:fld id="{0A174079-07E9-B040-890B-FEF0BFBC1045}" type="slidenum">
              <a:rPr lang="en-US"/>
              <a:pPr/>
              <a:t>‹#›</a:t>
            </a:fld>
            <a:endParaRPr lang="en-US"/>
          </a:p>
        </p:txBody>
      </p:sp>
    </p:spTree>
    <p:extLst>
      <p:ext uri="{BB962C8B-B14F-4D97-AF65-F5344CB8AC3E}">
        <p14:creationId xmlns="" xmlns:p14="http://schemas.microsoft.com/office/powerpoint/2010/main" val="42646479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6"/>
          <p:cNvSpPr>
            <a:spLocks noGrp="1" noChangeArrowheads="1"/>
          </p:cNvSpPr>
          <p:nvPr>
            <p:ph type="sldNum" sz="quarter" idx="10"/>
          </p:nvPr>
        </p:nvSpPr>
        <p:spPr>
          <a:ln/>
        </p:spPr>
        <p:txBody>
          <a:bodyPr/>
          <a:lstStyle>
            <a:lvl1pPr>
              <a:defRPr/>
            </a:lvl1pPr>
          </a:lstStyle>
          <a:p>
            <a:fld id="{F95E37FA-9919-624B-8FBD-CA5846A75192}" type="slidenum">
              <a:rPr lang="en-US"/>
              <a:pPr/>
              <a:t>‹#›</a:t>
            </a:fld>
            <a:endParaRPr lang="en-US"/>
          </a:p>
        </p:txBody>
      </p:sp>
    </p:spTree>
    <p:extLst>
      <p:ext uri="{BB962C8B-B14F-4D97-AF65-F5344CB8AC3E}">
        <p14:creationId xmlns="" xmlns:p14="http://schemas.microsoft.com/office/powerpoint/2010/main" val="571112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6"/>
          <p:cNvSpPr>
            <a:spLocks noGrp="1" noChangeArrowheads="1"/>
          </p:cNvSpPr>
          <p:nvPr>
            <p:ph type="sldNum" sz="quarter" idx="10"/>
          </p:nvPr>
        </p:nvSpPr>
        <p:spPr>
          <a:ln/>
        </p:spPr>
        <p:txBody>
          <a:bodyPr/>
          <a:lstStyle>
            <a:lvl1pPr>
              <a:defRPr/>
            </a:lvl1pPr>
          </a:lstStyle>
          <a:p>
            <a:fld id="{39F7E477-0DE4-0641-92C8-63B3F7EE568E}" type="slidenum">
              <a:rPr lang="en-US"/>
              <a:pPr/>
              <a:t>‹#›</a:t>
            </a:fld>
            <a:endParaRPr lang="en-US"/>
          </a:p>
        </p:txBody>
      </p:sp>
    </p:spTree>
    <p:extLst>
      <p:ext uri="{BB962C8B-B14F-4D97-AF65-F5344CB8AC3E}">
        <p14:creationId xmlns="" xmlns:p14="http://schemas.microsoft.com/office/powerpoint/2010/main" val="6537584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914400" y="2514600"/>
            <a:ext cx="3581400" cy="3771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2514600"/>
            <a:ext cx="3581400" cy="37719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6"/>
          <p:cNvSpPr>
            <a:spLocks noGrp="1" noChangeArrowheads="1"/>
          </p:cNvSpPr>
          <p:nvPr>
            <p:ph type="sldNum" sz="quarter" idx="10"/>
          </p:nvPr>
        </p:nvSpPr>
        <p:spPr>
          <a:ln/>
        </p:spPr>
        <p:txBody>
          <a:bodyPr/>
          <a:lstStyle>
            <a:lvl1pPr>
              <a:defRPr/>
            </a:lvl1pPr>
          </a:lstStyle>
          <a:p>
            <a:fld id="{3A93B6BF-7A14-B145-98C0-0A415D672C95}" type="slidenum">
              <a:rPr lang="en-US"/>
              <a:pPr/>
              <a:t>‹#›</a:t>
            </a:fld>
            <a:endParaRPr lang="en-US"/>
          </a:p>
        </p:txBody>
      </p:sp>
    </p:spTree>
    <p:extLst>
      <p:ext uri="{BB962C8B-B14F-4D97-AF65-F5344CB8AC3E}">
        <p14:creationId xmlns="" xmlns:p14="http://schemas.microsoft.com/office/powerpoint/2010/main" val="242275098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6"/>
          <p:cNvSpPr>
            <a:spLocks noGrp="1" noChangeArrowheads="1"/>
          </p:cNvSpPr>
          <p:nvPr>
            <p:ph type="sldNum" sz="quarter" idx="10"/>
          </p:nvPr>
        </p:nvSpPr>
        <p:spPr>
          <a:ln/>
        </p:spPr>
        <p:txBody>
          <a:bodyPr/>
          <a:lstStyle>
            <a:lvl1pPr>
              <a:defRPr/>
            </a:lvl1pPr>
          </a:lstStyle>
          <a:p>
            <a:fld id="{C933DF06-1FEC-5B46-9990-6CDDE4EA8ECD}" type="slidenum">
              <a:rPr lang="en-US"/>
              <a:pPr/>
              <a:t>‹#›</a:t>
            </a:fld>
            <a:endParaRPr lang="en-US"/>
          </a:p>
        </p:txBody>
      </p:sp>
    </p:spTree>
    <p:extLst>
      <p:ext uri="{BB962C8B-B14F-4D97-AF65-F5344CB8AC3E}">
        <p14:creationId xmlns="" xmlns:p14="http://schemas.microsoft.com/office/powerpoint/2010/main" val="10867435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Rectangle 6"/>
          <p:cNvSpPr>
            <a:spLocks noGrp="1" noChangeArrowheads="1"/>
          </p:cNvSpPr>
          <p:nvPr>
            <p:ph type="sldNum" sz="quarter" idx="10"/>
          </p:nvPr>
        </p:nvSpPr>
        <p:spPr>
          <a:ln/>
        </p:spPr>
        <p:txBody>
          <a:bodyPr/>
          <a:lstStyle>
            <a:lvl1pPr>
              <a:defRPr/>
            </a:lvl1pPr>
          </a:lstStyle>
          <a:p>
            <a:fld id="{EB5D2BDF-C4D9-2241-86A0-AFF67AD84ACA}" type="slidenum">
              <a:rPr lang="en-US"/>
              <a:pPr/>
              <a:t>‹#›</a:t>
            </a:fld>
            <a:endParaRPr lang="en-US"/>
          </a:p>
        </p:txBody>
      </p:sp>
    </p:spTree>
    <p:extLst>
      <p:ext uri="{BB962C8B-B14F-4D97-AF65-F5344CB8AC3E}">
        <p14:creationId xmlns="" xmlns:p14="http://schemas.microsoft.com/office/powerpoint/2010/main" val="255810412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fld id="{17DC797D-4D74-EB42-9A3F-E01C3D1C10DF}" type="slidenum">
              <a:rPr lang="en-US"/>
              <a:pPr/>
              <a:t>‹#›</a:t>
            </a:fld>
            <a:endParaRPr lang="en-US"/>
          </a:p>
        </p:txBody>
      </p:sp>
    </p:spTree>
    <p:extLst>
      <p:ext uri="{BB962C8B-B14F-4D97-AF65-F5344CB8AC3E}">
        <p14:creationId xmlns="" xmlns:p14="http://schemas.microsoft.com/office/powerpoint/2010/main" val="2496743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GB"/>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 xmlns:p14="http://schemas.microsoft.com/office/powerpoint/2010/main" val="17356649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fld id="{2982B979-82E3-5F4E-A57F-4E6E28D091E2}" type="slidenum">
              <a:rPr lang="en-US"/>
              <a:pPr/>
              <a:t>‹#›</a:t>
            </a:fld>
            <a:endParaRPr lang="en-US"/>
          </a:p>
        </p:txBody>
      </p:sp>
    </p:spTree>
    <p:extLst>
      <p:ext uri="{BB962C8B-B14F-4D97-AF65-F5344CB8AC3E}">
        <p14:creationId xmlns="" xmlns:p14="http://schemas.microsoft.com/office/powerpoint/2010/main" val="11011764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fld id="{247F899E-EAAB-A248-8F83-4E616D89F8E6}" type="slidenum">
              <a:rPr lang="en-US"/>
              <a:pPr/>
              <a:t>‹#›</a:t>
            </a:fld>
            <a:endParaRPr lang="en-US"/>
          </a:p>
        </p:txBody>
      </p:sp>
    </p:spTree>
    <p:extLst>
      <p:ext uri="{BB962C8B-B14F-4D97-AF65-F5344CB8AC3E}">
        <p14:creationId xmlns="" xmlns:p14="http://schemas.microsoft.com/office/powerpoint/2010/main" val="36032230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6"/>
          <p:cNvSpPr>
            <a:spLocks noGrp="1" noChangeArrowheads="1"/>
          </p:cNvSpPr>
          <p:nvPr>
            <p:ph type="sldNum" sz="quarter" idx="10"/>
          </p:nvPr>
        </p:nvSpPr>
        <p:spPr>
          <a:ln/>
        </p:spPr>
        <p:txBody>
          <a:bodyPr/>
          <a:lstStyle>
            <a:lvl1pPr>
              <a:defRPr/>
            </a:lvl1pPr>
          </a:lstStyle>
          <a:p>
            <a:fld id="{FA4BA46E-7F24-DC4D-A806-1E953943B08D}" type="slidenum">
              <a:rPr lang="en-US"/>
              <a:pPr/>
              <a:t>‹#›</a:t>
            </a:fld>
            <a:endParaRPr lang="en-US"/>
          </a:p>
        </p:txBody>
      </p:sp>
    </p:spTree>
    <p:extLst>
      <p:ext uri="{BB962C8B-B14F-4D97-AF65-F5344CB8AC3E}">
        <p14:creationId xmlns="" xmlns:p14="http://schemas.microsoft.com/office/powerpoint/2010/main" val="320508960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873750" y="889000"/>
            <a:ext cx="4289425" cy="5397500"/>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6999288" y="889000"/>
            <a:ext cx="12720638" cy="53975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6"/>
          <p:cNvSpPr>
            <a:spLocks noGrp="1" noChangeArrowheads="1"/>
          </p:cNvSpPr>
          <p:nvPr>
            <p:ph type="sldNum" sz="quarter" idx="10"/>
          </p:nvPr>
        </p:nvSpPr>
        <p:spPr>
          <a:ln/>
        </p:spPr>
        <p:txBody>
          <a:bodyPr/>
          <a:lstStyle>
            <a:lvl1pPr>
              <a:defRPr/>
            </a:lvl1pPr>
          </a:lstStyle>
          <a:p>
            <a:fld id="{6313F7B1-2B0D-B447-96DA-C86FE368FA24}" type="slidenum">
              <a:rPr lang="en-US"/>
              <a:pPr/>
              <a:t>‹#›</a:t>
            </a:fld>
            <a:endParaRPr lang="en-US"/>
          </a:p>
        </p:txBody>
      </p:sp>
    </p:spTree>
    <p:extLst>
      <p:ext uri="{BB962C8B-B14F-4D97-AF65-F5344CB8AC3E}">
        <p14:creationId xmlns="" xmlns:p14="http://schemas.microsoft.com/office/powerpoint/2010/main" val="3494684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GB"/>
          </a:p>
        </p:txBody>
      </p:sp>
      <p:sp>
        <p:nvSpPr>
          <p:cNvPr id="4" name="Rectangle 6"/>
          <p:cNvSpPr>
            <a:spLocks noGrp="1" noChangeArrowheads="1"/>
          </p:cNvSpPr>
          <p:nvPr>
            <p:ph type="sldNum" sz="quarter" idx="10"/>
          </p:nvPr>
        </p:nvSpPr>
        <p:spPr>
          <a:ln/>
        </p:spPr>
        <p:txBody>
          <a:bodyPr/>
          <a:lstStyle>
            <a:lvl1pPr>
              <a:defRPr/>
            </a:lvl1pPr>
          </a:lstStyle>
          <a:p>
            <a:fld id="{1E2A2234-70B1-D14F-BA54-E02A31754FF4}" type="slidenum">
              <a:rPr lang="en-US"/>
              <a:pPr/>
              <a:t>‹#›</a:t>
            </a:fld>
            <a:endParaRPr lang="en-US"/>
          </a:p>
        </p:txBody>
      </p:sp>
    </p:spTree>
    <p:extLst>
      <p:ext uri="{BB962C8B-B14F-4D97-AF65-F5344CB8AC3E}">
        <p14:creationId xmlns="" xmlns:p14="http://schemas.microsoft.com/office/powerpoint/2010/main" val="287746287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6"/>
          <p:cNvSpPr>
            <a:spLocks noGrp="1" noChangeArrowheads="1"/>
          </p:cNvSpPr>
          <p:nvPr>
            <p:ph type="sldNum" sz="quarter" idx="10"/>
          </p:nvPr>
        </p:nvSpPr>
        <p:spPr>
          <a:ln/>
        </p:spPr>
        <p:txBody>
          <a:bodyPr/>
          <a:lstStyle>
            <a:lvl1pPr>
              <a:defRPr/>
            </a:lvl1pPr>
          </a:lstStyle>
          <a:p>
            <a:fld id="{647CCB27-BFA2-C144-94E4-58B27B09B12D}" type="slidenum">
              <a:rPr lang="en-US"/>
              <a:pPr/>
              <a:t>‹#›</a:t>
            </a:fld>
            <a:endParaRPr lang="en-US"/>
          </a:p>
        </p:txBody>
      </p:sp>
    </p:spTree>
    <p:extLst>
      <p:ext uri="{BB962C8B-B14F-4D97-AF65-F5344CB8AC3E}">
        <p14:creationId xmlns="" xmlns:p14="http://schemas.microsoft.com/office/powerpoint/2010/main" val="62114772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6"/>
          <p:cNvSpPr>
            <a:spLocks noGrp="1" noChangeArrowheads="1"/>
          </p:cNvSpPr>
          <p:nvPr>
            <p:ph type="sldNum" sz="quarter" idx="10"/>
          </p:nvPr>
        </p:nvSpPr>
        <p:spPr>
          <a:ln/>
        </p:spPr>
        <p:txBody>
          <a:bodyPr/>
          <a:lstStyle>
            <a:lvl1pPr>
              <a:defRPr/>
            </a:lvl1pPr>
          </a:lstStyle>
          <a:p>
            <a:fld id="{8E88140E-3D66-7B41-A2B4-2F32E097A202}" type="slidenum">
              <a:rPr lang="en-US"/>
              <a:pPr/>
              <a:t>‹#›</a:t>
            </a:fld>
            <a:endParaRPr lang="en-US"/>
          </a:p>
        </p:txBody>
      </p:sp>
    </p:spTree>
    <p:extLst>
      <p:ext uri="{BB962C8B-B14F-4D97-AF65-F5344CB8AC3E}">
        <p14:creationId xmlns="" xmlns:p14="http://schemas.microsoft.com/office/powerpoint/2010/main" val="188843031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1219200" y="762000"/>
            <a:ext cx="3810000" cy="20970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5181600" y="762000"/>
            <a:ext cx="3810000" cy="20970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6"/>
          <p:cNvSpPr>
            <a:spLocks noGrp="1" noChangeArrowheads="1"/>
          </p:cNvSpPr>
          <p:nvPr>
            <p:ph type="sldNum" sz="quarter" idx="10"/>
          </p:nvPr>
        </p:nvSpPr>
        <p:spPr>
          <a:ln/>
        </p:spPr>
        <p:txBody>
          <a:bodyPr/>
          <a:lstStyle>
            <a:lvl1pPr>
              <a:defRPr/>
            </a:lvl1pPr>
          </a:lstStyle>
          <a:p>
            <a:fld id="{0CDA2CB0-782A-8D44-BEE0-618BA1302ED9}" type="slidenum">
              <a:rPr lang="en-US"/>
              <a:pPr/>
              <a:t>‹#›</a:t>
            </a:fld>
            <a:endParaRPr lang="en-US"/>
          </a:p>
        </p:txBody>
      </p:sp>
    </p:spTree>
    <p:extLst>
      <p:ext uri="{BB962C8B-B14F-4D97-AF65-F5344CB8AC3E}">
        <p14:creationId xmlns="" xmlns:p14="http://schemas.microsoft.com/office/powerpoint/2010/main" val="340046991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6"/>
          <p:cNvSpPr>
            <a:spLocks noGrp="1" noChangeArrowheads="1"/>
          </p:cNvSpPr>
          <p:nvPr>
            <p:ph type="sldNum" sz="quarter" idx="10"/>
          </p:nvPr>
        </p:nvSpPr>
        <p:spPr>
          <a:ln/>
        </p:spPr>
        <p:txBody>
          <a:bodyPr/>
          <a:lstStyle>
            <a:lvl1pPr>
              <a:defRPr/>
            </a:lvl1pPr>
          </a:lstStyle>
          <a:p>
            <a:fld id="{8E62ED63-CBB2-5040-B536-7D36A9B02296}" type="slidenum">
              <a:rPr lang="en-US"/>
              <a:pPr/>
              <a:t>‹#›</a:t>
            </a:fld>
            <a:endParaRPr lang="en-US"/>
          </a:p>
        </p:txBody>
      </p:sp>
    </p:spTree>
    <p:extLst>
      <p:ext uri="{BB962C8B-B14F-4D97-AF65-F5344CB8AC3E}">
        <p14:creationId xmlns="" xmlns:p14="http://schemas.microsoft.com/office/powerpoint/2010/main" val="343876336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Rectangle 6"/>
          <p:cNvSpPr>
            <a:spLocks noGrp="1" noChangeArrowheads="1"/>
          </p:cNvSpPr>
          <p:nvPr>
            <p:ph type="sldNum" sz="quarter" idx="10"/>
          </p:nvPr>
        </p:nvSpPr>
        <p:spPr>
          <a:ln/>
        </p:spPr>
        <p:txBody>
          <a:bodyPr/>
          <a:lstStyle>
            <a:lvl1pPr>
              <a:defRPr/>
            </a:lvl1pPr>
          </a:lstStyle>
          <a:p>
            <a:fld id="{F06CA5F0-86C6-6648-B27D-264EDF793090}" type="slidenum">
              <a:rPr lang="en-US"/>
              <a:pPr/>
              <a:t>‹#›</a:t>
            </a:fld>
            <a:endParaRPr lang="en-US"/>
          </a:p>
        </p:txBody>
      </p:sp>
    </p:spTree>
    <p:extLst>
      <p:ext uri="{BB962C8B-B14F-4D97-AF65-F5344CB8AC3E}">
        <p14:creationId xmlns="" xmlns:p14="http://schemas.microsoft.com/office/powerpoint/2010/main" val="24328993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 xmlns:p14="http://schemas.microsoft.com/office/powerpoint/2010/main" val="271308890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fld id="{803F69B7-2CD3-8E4F-9B02-58EE4CEEE647}" type="slidenum">
              <a:rPr lang="en-US"/>
              <a:pPr/>
              <a:t>‹#›</a:t>
            </a:fld>
            <a:endParaRPr lang="en-US"/>
          </a:p>
        </p:txBody>
      </p:sp>
    </p:spTree>
    <p:extLst>
      <p:ext uri="{BB962C8B-B14F-4D97-AF65-F5344CB8AC3E}">
        <p14:creationId xmlns="" xmlns:p14="http://schemas.microsoft.com/office/powerpoint/2010/main" val="422736474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fld id="{7E52FFA2-95DE-6D43-AD5F-7ABEF7298D1D}" type="slidenum">
              <a:rPr lang="en-US"/>
              <a:pPr/>
              <a:t>‹#›</a:t>
            </a:fld>
            <a:endParaRPr lang="en-US"/>
          </a:p>
        </p:txBody>
      </p:sp>
    </p:spTree>
    <p:extLst>
      <p:ext uri="{BB962C8B-B14F-4D97-AF65-F5344CB8AC3E}">
        <p14:creationId xmlns="" xmlns:p14="http://schemas.microsoft.com/office/powerpoint/2010/main" val="57480567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6"/>
          <p:cNvSpPr>
            <a:spLocks noGrp="1" noChangeArrowheads="1"/>
          </p:cNvSpPr>
          <p:nvPr>
            <p:ph type="sldNum" sz="quarter" idx="10"/>
          </p:nvPr>
        </p:nvSpPr>
        <p:spPr>
          <a:ln/>
        </p:spPr>
        <p:txBody>
          <a:bodyPr/>
          <a:lstStyle>
            <a:lvl1pPr>
              <a:defRPr/>
            </a:lvl1pPr>
          </a:lstStyle>
          <a:p>
            <a:fld id="{EC891478-F118-2C47-8373-0227437D94E2}" type="slidenum">
              <a:rPr lang="en-US"/>
              <a:pPr/>
              <a:t>‹#›</a:t>
            </a:fld>
            <a:endParaRPr lang="en-US"/>
          </a:p>
        </p:txBody>
      </p:sp>
    </p:spTree>
    <p:extLst>
      <p:ext uri="{BB962C8B-B14F-4D97-AF65-F5344CB8AC3E}">
        <p14:creationId xmlns="" xmlns:p14="http://schemas.microsoft.com/office/powerpoint/2010/main" val="243301364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6"/>
          <p:cNvSpPr>
            <a:spLocks noGrp="1" noChangeArrowheads="1"/>
          </p:cNvSpPr>
          <p:nvPr>
            <p:ph type="sldNum" sz="quarter" idx="10"/>
          </p:nvPr>
        </p:nvSpPr>
        <p:spPr>
          <a:ln/>
        </p:spPr>
        <p:txBody>
          <a:bodyPr/>
          <a:lstStyle>
            <a:lvl1pPr>
              <a:defRPr/>
            </a:lvl1pPr>
          </a:lstStyle>
          <a:p>
            <a:fld id="{CE18A825-92B8-9441-BB44-8327997D5BF1}" type="slidenum">
              <a:rPr lang="en-US"/>
              <a:pPr/>
              <a:t>‹#›</a:t>
            </a:fld>
            <a:endParaRPr lang="en-US"/>
          </a:p>
        </p:txBody>
      </p:sp>
    </p:spTree>
    <p:extLst>
      <p:ext uri="{BB962C8B-B14F-4D97-AF65-F5344CB8AC3E}">
        <p14:creationId xmlns="" xmlns:p14="http://schemas.microsoft.com/office/powerpoint/2010/main" val="159440542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0"/>
            <a:ext cx="2247900" cy="285908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0" y="0"/>
            <a:ext cx="6591300" cy="285908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6"/>
          <p:cNvSpPr>
            <a:spLocks noGrp="1" noChangeArrowheads="1"/>
          </p:cNvSpPr>
          <p:nvPr>
            <p:ph type="sldNum" sz="quarter" idx="10"/>
          </p:nvPr>
        </p:nvSpPr>
        <p:spPr>
          <a:ln/>
        </p:spPr>
        <p:txBody>
          <a:bodyPr/>
          <a:lstStyle>
            <a:lvl1pPr>
              <a:defRPr/>
            </a:lvl1pPr>
          </a:lstStyle>
          <a:p>
            <a:fld id="{C479E502-BF59-EC49-8EBF-5E94BF0E6B7E}" type="slidenum">
              <a:rPr lang="en-US"/>
              <a:pPr/>
              <a:t>‹#›</a:t>
            </a:fld>
            <a:endParaRPr lang="en-US"/>
          </a:p>
        </p:txBody>
      </p:sp>
    </p:spTree>
    <p:extLst>
      <p:ext uri="{BB962C8B-B14F-4D97-AF65-F5344CB8AC3E}">
        <p14:creationId xmlns="" xmlns:p14="http://schemas.microsoft.com/office/powerpoint/2010/main" val="137195195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GB"/>
          </a:p>
        </p:txBody>
      </p:sp>
      <p:sp>
        <p:nvSpPr>
          <p:cNvPr id="4" name="Rectangle 4"/>
          <p:cNvSpPr>
            <a:spLocks noGrp="1" noChangeArrowheads="1"/>
          </p:cNvSpPr>
          <p:nvPr>
            <p:ph type="sldNum" sz="quarter" idx="10"/>
          </p:nvPr>
        </p:nvSpPr>
        <p:spPr>
          <a:ln/>
        </p:spPr>
        <p:txBody>
          <a:bodyPr/>
          <a:lstStyle>
            <a:lvl1pPr>
              <a:defRPr/>
            </a:lvl1pPr>
          </a:lstStyle>
          <a:p>
            <a:fld id="{1E293A96-ADEE-704C-A807-C0961DAFD0C7}" type="slidenum">
              <a:rPr lang="en-US"/>
              <a:pPr/>
              <a:t>‹#›</a:t>
            </a:fld>
            <a:endParaRPr lang="en-US"/>
          </a:p>
        </p:txBody>
      </p:sp>
    </p:spTree>
    <p:extLst>
      <p:ext uri="{BB962C8B-B14F-4D97-AF65-F5344CB8AC3E}">
        <p14:creationId xmlns="" xmlns:p14="http://schemas.microsoft.com/office/powerpoint/2010/main" val="49971001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4"/>
          <p:cNvSpPr>
            <a:spLocks noGrp="1" noChangeArrowheads="1"/>
          </p:cNvSpPr>
          <p:nvPr>
            <p:ph type="sldNum" sz="quarter" idx="10"/>
          </p:nvPr>
        </p:nvSpPr>
        <p:spPr>
          <a:ln/>
        </p:spPr>
        <p:txBody>
          <a:bodyPr/>
          <a:lstStyle>
            <a:lvl1pPr>
              <a:defRPr/>
            </a:lvl1pPr>
          </a:lstStyle>
          <a:p>
            <a:fld id="{F87835C1-E983-B54B-B77D-5522BA98C42C}" type="slidenum">
              <a:rPr lang="en-US"/>
              <a:pPr/>
              <a:t>‹#›</a:t>
            </a:fld>
            <a:endParaRPr lang="en-US"/>
          </a:p>
        </p:txBody>
      </p:sp>
    </p:spTree>
    <p:extLst>
      <p:ext uri="{BB962C8B-B14F-4D97-AF65-F5344CB8AC3E}">
        <p14:creationId xmlns="" xmlns:p14="http://schemas.microsoft.com/office/powerpoint/2010/main" val="145526162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sldNum" sz="quarter" idx="10"/>
          </p:nvPr>
        </p:nvSpPr>
        <p:spPr>
          <a:ln/>
        </p:spPr>
        <p:txBody>
          <a:bodyPr/>
          <a:lstStyle>
            <a:lvl1pPr>
              <a:defRPr/>
            </a:lvl1pPr>
          </a:lstStyle>
          <a:p>
            <a:fld id="{D7BE987C-A092-8748-A76B-B902A01AD6C5}" type="slidenum">
              <a:rPr lang="en-US"/>
              <a:pPr/>
              <a:t>‹#›</a:t>
            </a:fld>
            <a:endParaRPr lang="en-US"/>
          </a:p>
        </p:txBody>
      </p:sp>
    </p:spTree>
    <p:extLst>
      <p:ext uri="{BB962C8B-B14F-4D97-AF65-F5344CB8AC3E}">
        <p14:creationId xmlns="" xmlns:p14="http://schemas.microsoft.com/office/powerpoint/2010/main" val="316999184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990600" y="1255713"/>
            <a:ext cx="3543300" cy="20970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86300" y="1255713"/>
            <a:ext cx="3543300" cy="20970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4"/>
          <p:cNvSpPr>
            <a:spLocks noGrp="1" noChangeArrowheads="1"/>
          </p:cNvSpPr>
          <p:nvPr>
            <p:ph type="sldNum" sz="quarter" idx="10"/>
          </p:nvPr>
        </p:nvSpPr>
        <p:spPr>
          <a:ln/>
        </p:spPr>
        <p:txBody>
          <a:bodyPr/>
          <a:lstStyle>
            <a:lvl1pPr>
              <a:defRPr/>
            </a:lvl1pPr>
          </a:lstStyle>
          <a:p>
            <a:fld id="{FDA7CBB9-4B67-6843-803E-987FA6913543}" type="slidenum">
              <a:rPr lang="en-US"/>
              <a:pPr/>
              <a:t>‹#›</a:t>
            </a:fld>
            <a:endParaRPr lang="en-US"/>
          </a:p>
        </p:txBody>
      </p:sp>
    </p:spTree>
    <p:extLst>
      <p:ext uri="{BB962C8B-B14F-4D97-AF65-F5344CB8AC3E}">
        <p14:creationId xmlns="" xmlns:p14="http://schemas.microsoft.com/office/powerpoint/2010/main" val="381703587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4"/>
          <p:cNvSpPr>
            <a:spLocks noGrp="1" noChangeArrowheads="1"/>
          </p:cNvSpPr>
          <p:nvPr>
            <p:ph type="sldNum" sz="quarter" idx="10"/>
          </p:nvPr>
        </p:nvSpPr>
        <p:spPr>
          <a:ln/>
        </p:spPr>
        <p:txBody>
          <a:bodyPr/>
          <a:lstStyle>
            <a:lvl1pPr>
              <a:defRPr/>
            </a:lvl1pPr>
          </a:lstStyle>
          <a:p>
            <a:fld id="{1D905DAF-7F7F-5B49-9ABD-58F74C35E3E7}" type="slidenum">
              <a:rPr lang="en-US"/>
              <a:pPr/>
              <a:t>‹#›</a:t>
            </a:fld>
            <a:endParaRPr lang="en-US"/>
          </a:p>
        </p:txBody>
      </p:sp>
    </p:spTree>
    <p:extLst>
      <p:ext uri="{BB962C8B-B14F-4D97-AF65-F5344CB8AC3E}">
        <p14:creationId xmlns="" xmlns:p14="http://schemas.microsoft.com/office/powerpoint/2010/main" val="1789491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 xmlns:p14="http://schemas.microsoft.com/office/powerpoint/2010/main" val="150063959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Rectangle 4"/>
          <p:cNvSpPr>
            <a:spLocks noGrp="1" noChangeArrowheads="1"/>
          </p:cNvSpPr>
          <p:nvPr>
            <p:ph type="sldNum" sz="quarter" idx="10"/>
          </p:nvPr>
        </p:nvSpPr>
        <p:spPr>
          <a:ln/>
        </p:spPr>
        <p:txBody>
          <a:bodyPr/>
          <a:lstStyle>
            <a:lvl1pPr>
              <a:defRPr/>
            </a:lvl1pPr>
          </a:lstStyle>
          <a:p>
            <a:fld id="{5A724C88-1E9B-8B4C-996E-ADC67AD2A153}" type="slidenum">
              <a:rPr lang="en-US"/>
              <a:pPr/>
              <a:t>‹#›</a:t>
            </a:fld>
            <a:endParaRPr lang="en-US"/>
          </a:p>
        </p:txBody>
      </p:sp>
    </p:spTree>
    <p:extLst>
      <p:ext uri="{BB962C8B-B14F-4D97-AF65-F5344CB8AC3E}">
        <p14:creationId xmlns="" xmlns:p14="http://schemas.microsoft.com/office/powerpoint/2010/main" val="22684668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ln/>
        </p:spPr>
        <p:txBody>
          <a:bodyPr/>
          <a:lstStyle>
            <a:lvl1pPr>
              <a:defRPr/>
            </a:lvl1pPr>
          </a:lstStyle>
          <a:p>
            <a:fld id="{C6A1EC0A-7A04-B243-BE31-FBC30B9B0321}" type="slidenum">
              <a:rPr lang="en-US"/>
              <a:pPr/>
              <a:t>‹#›</a:t>
            </a:fld>
            <a:endParaRPr lang="en-US"/>
          </a:p>
        </p:txBody>
      </p:sp>
    </p:spTree>
    <p:extLst>
      <p:ext uri="{BB962C8B-B14F-4D97-AF65-F5344CB8AC3E}">
        <p14:creationId xmlns="" xmlns:p14="http://schemas.microsoft.com/office/powerpoint/2010/main" val="3805658681"/>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sldNum" sz="quarter" idx="10"/>
          </p:nvPr>
        </p:nvSpPr>
        <p:spPr>
          <a:ln/>
        </p:spPr>
        <p:txBody>
          <a:bodyPr/>
          <a:lstStyle>
            <a:lvl1pPr>
              <a:defRPr/>
            </a:lvl1pPr>
          </a:lstStyle>
          <a:p>
            <a:fld id="{5BE5620D-EF73-A34D-B069-7365FB9E0660}" type="slidenum">
              <a:rPr lang="en-US"/>
              <a:pPr/>
              <a:t>‹#›</a:t>
            </a:fld>
            <a:endParaRPr lang="en-US"/>
          </a:p>
        </p:txBody>
      </p:sp>
    </p:spTree>
    <p:extLst>
      <p:ext uri="{BB962C8B-B14F-4D97-AF65-F5344CB8AC3E}">
        <p14:creationId xmlns="" xmlns:p14="http://schemas.microsoft.com/office/powerpoint/2010/main" val="143532607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sldNum" sz="quarter" idx="10"/>
          </p:nvPr>
        </p:nvSpPr>
        <p:spPr>
          <a:ln/>
        </p:spPr>
        <p:txBody>
          <a:bodyPr/>
          <a:lstStyle>
            <a:lvl1pPr>
              <a:defRPr/>
            </a:lvl1pPr>
          </a:lstStyle>
          <a:p>
            <a:fld id="{4B42A083-05AC-F347-8C32-23D509C27F6E}" type="slidenum">
              <a:rPr lang="en-US"/>
              <a:pPr/>
              <a:t>‹#›</a:t>
            </a:fld>
            <a:endParaRPr lang="en-US"/>
          </a:p>
        </p:txBody>
      </p:sp>
    </p:spTree>
    <p:extLst>
      <p:ext uri="{BB962C8B-B14F-4D97-AF65-F5344CB8AC3E}">
        <p14:creationId xmlns="" xmlns:p14="http://schemas.microsoft.com/office/powerpoint/2010/main" val="139049079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4"/>
          <p:cNvSpPr>
            <a:spLocks noGrp="1" noChangeArrowheads="1"/>
          </p:cNvSpPr>
          <p:nvPr>
            <p:ph type="sldNum" sz="quarter" idx="10"/>
          </p:nvPr>
        </p:nvSpPr>
        <p:spPr>
          <a:ln/>
        </p:spPr>
        <p:txBody>
          <a:bodyPr/>
          <a:lstStyle>
            <a:lvl1pPr>
              <a:defRPr/>
            </a:lvl1pPr>
          </a:lstStyle>
          <a:p>
            <a:fld id="{FDF22ED1-F12A-4047-A7A4-F94070F816EA}" type="slidenum">
              <a:rPr lang="en-US"/>
              <a:pPr/>
              <a:t>‹#›</a:t>
            </a:fld>
            <a:endParaRPr lang="en-US"/>
          </a:p>
        </p:txBody>
      </p:sp>
    </p:spTree>
    <p:extLst>
      <p:ext uri="{BB962C8B-B14F-4D97-AF65-F5344CB8AC3E}">
        <p14:creationId xmlns="" xmlns:p14="http://schemas.microsoft.com/office/powerpoint/2010/main" val="73439610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362700" y="533400"/>
            <a:ext cx="1866900" cy="2819400"/>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762000" y="533400"/>
            <a:ext cx="5448300" cy="2819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4"/>
          <p:cNvSpPr>
            <a:spLocks noGrp="1" noChangeArrowheads="1"/>
          </p:cNvSpPr>
          <p:nvPr>
            <p:ph type="sldNum" sz="quarter" idx="10"/>
          </p:nvPr>
        </p:nvSpPr>
        <p:spPr>
          <a:ln/>
        </p:spPr>
        <p:txBody>
          <a:bodyPr/>
          <a:lstStyle>
            <a:lvl1pPr>
              <a:defRPr/>
            </a:lvl1pPr>
          </a:lstStyle>
          <a:p>
            <a:fld id="{3B027D97-7CB1-8B44-9E51-B9258EF4F0A8}" type="slidenum">
              <a:rPr lang="en-US"/>
              <a:pPr/>
              <a:t>‹#›</a:t>
            </a:fld>
            <a:endParaRPr lang="en-US"/>
          </a:p>
        </p:txBody>
      </p:sp>
    </p:spTree>
    <p:extLst>
      <p:ext uri="{BB962C8B-B14F-4D97-AF65-F5344CB8AC3E}">
        <p14:creationId xmlns="" xmlns:p14="http://schemas.microsoft.com/office/powerpoint/2010/main" val="218545330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a:prstGeom prst="rect">
            <a:avLst/>
          </a:prstGeo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GB"/>
          </a:p>
        </p:txBody>
      </p:sp>
      <p:sp>
        <p:nvSpPr>
          <p:cNvPr id="4" name="Rectangle 3"/>
          <p:cNvSpPr>
            <a:spLocks noGrp="1" noChangeArrowheads="1"/>
          </p:cNvSpPr>
          <p:nvPr>
            <p:ph type="sldNum" sz="quarter" idx="10"/>
          </p:nvPr>
        </p:nvSpPr>
        <p:spPr>
          <a:ln/>
        </p:spPr>
        <p:txBody>
          <a:bodyPr/>
          <a:lstStyle>
            <a:lvl1pPr>
              <a:defRPr/>
            </a:lvl1pPr>
          </a:lstStyle>
          <a:p>
            <a:fld id="{FA0A70BE-799E-7344-A86D-54A959C6A1D2}" type="slidenum">
              <a:rPr lang="en-US"/>
              <a:pPr/>
              <a:t>‹#›</a:t>
            </a:fld>
            <a:endParaRPr lang="en-US"/>
          </a:p>
        </p:txBody>
      </p:sp>
    </p:spTree>
    <p:extLst>
      <p:ext uri="{BB962C8B-B14F-4D97-AF65-F5344CB8AC3E}">
        <p14:creationId xmlns="" xmlns:p14="http://schemas.microsoft.com/office/powerpoint/2010/main" val="232336391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3"/>
          <p:cNvSpPr>
            <a:spLocks noGrp="1" noChangeArrowheads="1"/>
          </p:cNvSpPr>
          <p:nvPr>
            <p:ph type="sldNum" sz="quarter" idx="10"/>
          </p:nvPr>
        </p:nvSpPr>
        <p:spPr>
          <a:ln/>
        </p:spPr>
        <p:txBody>
          <a:bodyPr/>
          <a:lstStyle>
            <a:lvl1pPr>
              <a:defRPr/>
            </a:lvl1pPr>
          </a:lstStyle>
          <a:p>
            <a:fld id="{4E5D19EE-9A64-2342-A4A5-DA57EABFE23C}" type="slidenum">
              <a:rPr lang="en-US"/>
              <a:pPr/>
              <a:t>‹#›</a:t>
            </a:fld>
            <a:endParaRPr lang="en-US"/>
          </a:p>
        </p:txBody>
      </p:sp>
    </p:spTree>
    <p:extLst>
      <p:ext uri="{BB962C8B-B14F-4D97-AF65-F5344CB8AC3E}">
        <p14:creationId xmlns="" xmlns:p14="http://schemas.microsoft.com/office/powerpoint/2010/main" val="162427727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3"/>
          <p:cNvSpPr>
            <a:spLocks noGrp="1" noChangeArrowheads="1"/>
          </p:cNvSpPr>
          <p:nvPr>
            <p:ph type="sldNum" sz="quarter" idx="10"/>
          </p:nvPr>
        </p:nvSpPr>
        <p:spPr>
          <a:ln/>
        </p:spPr>
        <p:txBody>
          <a:bodyPr/>
          <a:lstStyle>
            <a:lvl1pPr>
              <a:defRPr/>
            </a:lvl1pPr>
          </a:lstStyle>
          <a:p>
            <a:fld id="{C9BC6433-D60A-FF45-A54D-766F65C52928}" type="slidenum">
              <a:rPr lang="en-US"/>
              <a:pPr/>
              <a:t>‹#›</a:t>
            </a:fld>
            <a:endParaRPr lang="en-US"/>
          </a:p>
        </p:txBody>
      </p:sp>
    </p:spTree>
    <p:extLst>
      <p:ext uri="{BB962C8B-B14F-4D97-AF65-F5344CB8AC3E}">
        <p14:creationId xmlns="" xmlns:p14="http://schemas.microsoft.com/office/powerpoint/2010/main" val="210924820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GB"/>
          </a:p>
        </p:txBody>
      </p:sp>
      <p:sp>
        <p:nvSpPr>
          <p:cNvPr id="3" name="Content Placeholder 2"/>
          <p:cNvSpPr>
            <a:spLocks noGrp="1"/>
          </p:cNvSpPr>
          <p:nvPr>
            <p:ph sz="half" idx="1"/>
          </p:nvPr>
        </p:nvSpPr>
        <p:spPr>
          <a:xfrm>
            <a:off x="609600" y="460375"/>
            <a:ext cx="3695700" cy="19018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457700" y="460375"/>
            <a:ext cx="3695700" cy="19018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3"/>
          <p:cNvSpPr>
            <a:spLocks noGrp="1" noChangeArrowheads="1"/>
          </p:cNvSpPr>
          <p:nvPr>
            <p:ph type="sldNum" sz="quarter" idx="10"/>
          </p:nvPr>
        </p:nvSpPr>
        <p:spPr>
          <a:ln/>
        </p:spPr>
        <p:txBody>
          <a:bodyPr/>
          <a:lstStyle>
            <a:lvl1pPr>
              <a:defRPr/>
            </a:lvl1pPr>
          </a:lstStyle>
          <a:p>
            <a:fld id="{2C7FF03D-F115-2E42-8A1E-A36AA0EF3959}" type="slidenum">
              <a:rPr lang="en-US"/>
              <a:pPr/>
              <a:t>‹#›</a:t>
            </a:fld>
            <a:endParaRPr lang="en-US"/>
          </a:p>
        </p:txBody>
      </p:sp>
    </p:spTree>
    <p:extLst>
      <p:ext uri="{BB962C8B-B14F-4D97-AF65-F5344CB8AC3E}">
        <p14:creationId xmlns="" xmlns:p14="http://schemas.microsoft.com/office/powerpoint/2010/main" val="20677426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Tree>
    <p:extLst>
      <p:ext uri="{BB962C8B-B14F-4D97-AF65-F5344CB8AC3E}">
        <p14:creationId xmlns="" xmlns:p14="http://schemas.microsoft.com/office/powerpoint/2010/main" val="365995571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3"/>
          <p:cNvSpPr>
            <a:spLocks noGrp="1" noChangeArrowheads="1"/>
          </p:cNvSpPr>
          <p:nvPr>
            <p:ph type="sldNum" sz="quarter" idx="10"/>
          </p:nvPr>
        </p:nvSpPr>
        <p:spPr>
          <a:ln/>
        </p:spPr>
        <p:txBody>
          <a:bodyPr/>
          <a:lstStyle>
            <a:lvl1pPr>
              <a:defRPr/>
            </a:lvl1pPr>
          </a:lstStyle>
          <a:p>
            <a:fld id="{C903DFA8-AA31-844E-B877-FE2774A2696A}" type="slidenum">
              <a:rPr lang="en-US"/>
              <a:pPr/>
              <a:t>‹#›</a:t>
            </a:fld>
            <a:endParaRPr lang="en-US"/>
          </a:p>
        </p:txBody>
      </p:sp>
    </p:spTree>
    <p:extLst>
      <p:ext uri="{BB962C8B-B14F-4D97-AF65-F5344CB8AC3E}">
        <p14:creationId xmlns="" xmlns:p14="http://schemas.microsoft.com/office/powerpoint/2010/main" val="2268163754"/>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GB"/>
          </a:p>
        </p:txBody>
      </p:sp>
      <p:sp>
        <p:nvSpPr>
          <p:cNvPr id="3" name="Rectangle 3"/>
          <p:cNvSpPr>
            <a:spLocks noGrp="1" noChangeArrowheads="1"/>
          </p:cNvSpPr>
          <p:nvPr>
            <p:ph type="sldNum" sz="quarter" idx="10"/>
          </p:nvPr>
        </p:nvSpPr>
        <p:spPr>
          <a:ln/>
        </p:spPr>
        <p:txBody>
          <a:bodyPr/>
          <a:lstStyle>
            <a:lvl1pPr>
              <a:defRPr/>
            </a:lvl1pPr>
          </a:lstStyle>
          <a:p>
            <a:fld id="{E8CED639-D468-8F45-8F42-4B9A2EE88263}" type="slidenum">
              <a:rPr lang="en-US"/>
              <a:pPr/>
              <a:t>‹#›</a:t>
            </a:fld>
            <a:endParaRPr lang="en-US"/>
          </a:p>
        </p:txBody>
      </p:sp>
    </p:spTree>
    <p:extLst>
      <p:ext uri="{BB962C8B-B14F-4D97-AF65-F5344CB8AC3E}">
        <p14:creationId xmlns="" xmlns:p14="http://schemas.microsoft.com/office/powerpoint/2010/main" val="1042142407"/>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p:cNvSpPr>
            <a:spLocks noGrp="1" noChangeArrowheads="1"/>
          </p:cNvSpPr>
          <p:nvPr>
            <p:ph type="sldNum" sz="quarter" idx="10"/>
          </p:nvPr>
        </p:nvSpPr>
        <p:spPr>
          <a:ln/>
        </p:spPr>
        <p:txBody>
          <a:bodyPr/>
          <a:lstStyle>
            <a:lvl1pPr>
              <a:defRPr/>
            </a:lvl1pPr>
          </a:lstStyle>
          <a:p>
            <a:fld id="{22580CF3-A348-A045-BA81-129E1F8869DD}" type="slidenum">
              <a:rPr lang="en-US"/>
              <a:pPr/>
              <a:t>‹#›</a:t>
            </a:fld>
            <a:endParaRPr lang="en-US"/>
          </a:p>
        </p:txBody>
      </p:sp>
    </p:spTree>
    <p:extLst>
      <p:ext uri="{BB962C8B-B14F-4D97-AF65-F5344CB8AC3E}">
        <p14:creationId xmlns="" xmlns:p14="http://schemas.microsoft.com/office/powerpoint/2010/main" val="400908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3"/>
          <p:cNvSpPr>
            <a:spLocks noGrp="1" noChangeArrowheads="1"/>
          </p:cNvSpPr>
          <p:nvPr>
            <p:ph type="sldNum" sz="quarter" idx="10"/>
          </p:nvPr>
        </p:nvSpPr>
        <p:spPr>
          <a:ln/>
        </p:spPr>
        <p:txBody>
          <a:bodyPr/>
          <a:lstStyle>
            <a:lvl1pPr>
              <a:defRPr/>
            </a:lvl1pPr>
          </a:lstStyle>
          <a:p>
            <a:fld id="{D9E28AFE-3886-924D-AEB3-E1F04D441FB4}" type="slidenum">
              <a:rPr lang="en-US"/>
              <a:pPr/>
              <a:t>‹#›</a:t>
            </a:fld>
            <a:endParaRPr lang="en-US"/>
          </a:p>
        </p:txBody>
      </p:sp>
    </p:spTree>
    <p:extLst>
      <p:ext uri="{BB962C8B-B14F-4D97-AF65-F5344CB8AC3E}">
        <p14:creationId xmlns="" xmlns:p14="http://schemas.microsoft.com/office/powerpoint/2010/main" val="167815780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3"/>
          <p:cNvSpPr>
            <a:spLocks noGrp="1" noChangeArrowheads="1"/>
          </p:cNvSpPr>
          <p:nvPr>
            <p:ph type="sldNum" sz="quarter" idx="10"/>
          </p:nvPr>
        </p:nvSpPr>
        <p:spPr>
          <a:ln/>
        </p:spPr>
        <p:txBody>
          <a:bodyPr/>
          <a:lstStyle>
            <a:lvl1pPr>
              <a:defRPr/>
            </a:lvl1pPr>
          </a:lstStyle>
          <a:p>
            <a:fld id="{2BFDD064-75B4-1F4D-8C64-73ADBD6AEC3A}" type="slidenum">
              <a:rPr lang="en-US"/>
              <a:pPr/>
              <a:t>‹#›</a:t>
            </a:fld>
            <a:endParaRPr lang="en-US"/>
          </a:p>
        </p:txBody>
      </p:sp>
    </p:spTree>
    <p:extLst>
      <p:ext uri="{BB962C8B-B14F-4D97-AF65-F5344CB8AC3E}">
        <p14:creationId xmlns="" xmlns:p14="http://schemas.microsoft.com/office/powerpoint/2010/main" val="214814856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3"/>
          <p:cNvSpPr>
            <a:spLocks noGrp="1" noChangeArrowheads="1"/>
          </p:cNvSpPr>
          <p:nvPr>
            <p:ph type="sldNum" sz="quarter" idx="10"/>
          </p:nvPr>
        </p:nvSpPr>
        <p:spPr>
          <a:ln/>
        </p:spPr>
        <p:txBody>
          <a:bodyPr/>
          <a:lstStyle>
            <a:lvl1pPr>
              <a:defRPr/>
            </a:lvl1pPr>
          </a:lstStyle>
          <a:p>
            <a:fld id="{7C219D62-9D12-E941-95B9-B2F769D3588C}" type="slidenum">
              <a:rPr lang="en-US"/>
              <a:pPr/>
              <a:t>‹#›</a:t>
            </a:fld>
            <a:endParaRPr lang="en-US"/>
          </a:p>
        </p:txBody>
      </p:sp>
    </p:spTree>
    <p:extLst>
      <p:ext uri="{BB962C8B-B14F-4D97-AF65-F5344CB8AC3E}">
        <p14:creationId xmlns="" xmlns:p14="http://schemas.microsoft.com/office/powerpoint/2010/main" val="394992834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2087562"/>
          </a:xfrm>
          <a:prstGeom prst="rect">
            <a:avLst/>
          </a:prstGeo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208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3"/>
          <p:cNvSpPr>
            <a:spLocks noGrp="1" noChangeArrowheads="1"/>
          </p:cNvSpPr>
          <p:nvPr>
            <p:ph type="sldNum" sz="quarter" idx="10"/>
          </p:nvPr>
        </p:nvSpPr>
        <p:spPr>
          <a:ln/>
        </p:spPr>
        <p:txBody>
          <a:bodyPr/>
          <a:lstStyle>
            <a:lvl1pPr>
              <a:defRPr/>
            </a:lvl1pPr>
          </a:lstStyle>
          <a:p>
            <a:fld id="{4FF2962C-95D4-3D4B-B49C-49D2E4AE9C10}" type="slidenum">
              <a:rPr lang="en-US"/>
              <a:pPr/>
              <a:t>‹#›</a:t>
            </a:fld>
            <a:endParaRPr lang="en-US"/>
          </a:p>
        </p:txBody>
      </p:sp>
    </p:spTree>
    <p:extLst>
      <p:ext uri="{BB962C8B-B14F-4D97-AF65-F5344CB8AC3E}">
        <p14:creationId xmlns="" xmlns:p14="http://schemas.microsoft.com/office/powerpoint/2010/main" val="2652968668"/>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GB"/>
          </a:p>
        </p:txBody>
      </p:sp>
      <p:sp>
        <p:nvSpPr>
          <p:cNvPr id="4" name="Rectangle 2"/>
          <p:cNvSpPr>
            <a:spLocks noGrp="1" noChangeArrowheads="1"/>
          </p:cNvSpPr>
          <p:nvPr>
            <p:ph type="sldNum" sz="quarter" idx="10"/>
          </p:nvPr>
        </p:nvSpPr>
        <p:spPr>
          <a:ln/>
        </p:spPr>
        <p:txBody>
          <a:bodyPr/>
          <a:lstStyle>
            <a:lvl1pPr>
              <a:defRPr/>
            </a:lvl1pPr>
          </a:lstStyle>
          <a:p>
            <a:fld id="{8D42892B-5FDF-7943-B235-5AC5C0EA576A}" type="slidenum">
              <a:rPr lang="en-US"/>
              <a:pPr/>
              <a:t>‹#›</a:t>
            </a:fld>
            <a:endParaRPr lang="en-US"/>
          </a:p>
        </p:txBody>
      </p:sp>
    </p:spTree>
    <p:extLst>
      <p:ext uri="{BB962C8B-B14F-4D97-AF65-F5344CB8AC3E}">
        <p14:creationId xmlns="" xmlns:p14="http://schemas.microsoft.com/office/powerpoint/2010/main" val="197143509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B967B0C2-9632-374F-B139-65586E52AC3E}" type="slidenum">
              <a:rPr lang="en-US"/>
              <a:pPr/>
              <a:t>‹#›</a:t>
            </a:fld>
            <a:endParaRPr lang="en-US"/>
          </a:p>
        </p:txBody>
      </p:sp>
    </p:spTree>
    <p:extLst>
      <p:ext uri="{BB962C8B-B14F-4D97-AF65-F5344CB8AC3E}">
        <p14:creationId xmlns="" xmlns:p14="http://schemas.microsoft.com/office/powerpoint/2010/main" val="3015442373"/>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2"/>
          <p:cNvSpPr>
            <a:spLocks noGrp="1" noChangeArrowheads="1"/>
          </p:cNvSpPr>
          <p:nvPr>
            <p:ph type="sldNum" sz="quarter" idx="10"/>
          </p:nvPr>
        </p:nvSpPr>
        <p:spPr>
          <a:ln/>
        </p:spPr>
        <p:txBody>
          <a:bodyPr/>
          <a:lstStyle>
            <a:lvl1pPr>
              <a:defRPr/>
            </a:lvl1pPr>
          </a:lstStyle>
          <a:p>
            <a:fld id="{999377A9-EBAF-1C4F-9A58-53DD1F6EB9D4}" type="slidenum">
              <a:rPr lang="en-US"/>
              <a:pPr/>
              <a:t>‹#›</a:t>
            </a:fld>
            <a:endParaRPr lang="en-US"/>
          </a:p>
        </p:txBody>
      </p:sp>
    </p:spTree>
    <p:extLst>
      <p:ext uri="{BB962C8B-B14F-4D97-AF65-F5344CB8AC3E}">
        <p14:creationId xmlns="" xmlns:p14="http://schemas.microsoft.com/office/powerpoint/2010/main" val="11443621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a:prstGeom prst="rect">
            <a:avLst/>
          </a:prstGeom>
        </p:spPr>
        <p:txBody>
          <a:bodyPr/>
          <a:lstStyle/>
          <a:p>
            <a:r>
              <a:rPr lang="en-US" smtClean="0"/>
              <a:t>Click to edit Master title style</a:t>
            </a:r>
            <a:endParaRPr lang="en-GB"/>
          </a:p>
        </p:txBody>
      </p:sp>
    </p:spTree>
    <p:extLst>
      <p:ext uri="{BB962C8B-B14F-4D97-AF65-F5344CB8AC3E}">
        <p14:creationId xmlns="" xmlns:p14="http://schemas.microsoft.com/office/powerpoint/2010/main" val="1304308786"/>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1371600" y="2320925"/>
            <a:ext cx="3543300" cy="20685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5067300" y="2320925"/>
            <a:ext cx="3543300" cy="20685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2"/>
          <p:cNvSpPr>
            <a:spLocks noGrp="1" noChangeArrowheads="1"/>
          </p:cNvSpPr>
          <p:nvPr>
            <p:ph type="sldNum" sz="quarter" idx="10"/>
          </p:nvPr>
        </p:nvSpPr>
        <p:spPr>
          <a:ln/>
        </p:spPr>
        <p:txBody>
          <a:bodyPr/>
          <a:lstStyle>
            <a:lvl1pPr>
              <a:defRPr/>
            </a:lvl1pPr>
          </a:lstStyle>
          <a:p>
            <a:fld id="{D04041A3-C643-B144-98AE-9F9B2581B82A}" type="slidenum">
              <a:rPr lang="en-US"/>
              <a:pPr/>
              <a:t>‹#›</a:t>
            </a:fld>
            <a:endParaRPr lang="en-US"/>
          </a:p>
        </p:txBody>
      </p:sp>
    </p:spTree>
    <p:extLst>
      <p:ext uri="{BB962C8B-B14F-4D97-AF65-F5344CB8AC3E}">
        <p14:creationId xmlns="" xmlns:p14="http://schemas.microsoft.com/office/powerpoint/2010/main" val="121606595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2"/>
          <p:cNvSpPr>
            <a:spLocks noGrp="1" noChangeArrowheads="1"/>
          </p:cNvSpPr>
          <p:nvPr>
            <p:ph type="sldNum" sz="quarter" idx="10"/>
          </p:nvPr>
        </p:nvSpPr>
        <p:spPr>
          <a:ln/>
        </p:spPr>
        <p:txBody>
          <a:bodyPr/>
          <a:lstStyle>
            <a:lvl1pPr>
              <a:defRPr/>
            </a:lvl1pPr>
          </a:lstStyle>
          <a:p>
            <a:fld id="{D66FD129-8BEB-BC46-A8E8-78BC2EF0FA79}" type="slidenum">
              <a:rPr lang="en-US"/>
              <a:pPr/>
              <a:t>‹#›</a:t>
            </a:fld>
            <a:endParaRPr lang="en-US"/>
          </a:p>
        </p:txBody>
      </p:sp>
    </p:spTree>
    <p:extLst>
      <p:ext uri="{BB962C8B-B14F-4D97-AF65-F5344CB8AC3E}">
        <p14:creationId xmlns="" xmlns:p14="http://schemas.microsoft.com/office/powerpoint/2010/main" val="232182997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Rectangle 2"/>
          <p:cNvSpPr>
            <a:spLocks noGrp="1" noChangeArrowheads="1"/>
          </p:cNvSpPr>
          <p:nvPr>
            <p:ph type="sldNum" sz="quarter" idx="10"/>
          </p:nvPr>
        </p:nvSpPr>
        <p:spPr>
          <a:ln/>
        </p:spPr>
        <p:txBody>
          <a:bodyPr/>
          <a:lstStyle>
            <a:lvl1pPr>
              <a:defRPr/>
            </a:lvl1pPr>
          </a:lstStyle>
          <a:p>
            <a:fld id="{900A9419-DD56-CC42-9B1A-C77F0465DED7}" type="slidenum">
              <a:rPr lang="en-US"/>
              <a:pPr/>
              <a:t>‹#›</a:t>
            </a:fld>
            <a:endParaRPr lang="en-US"/>
          </a:p>
        </p:txBody>
      </p:sp>
    </p:spTree>
    <p:extLst>
      <p:ext uri="{BB962C8B-B14F-4D97-AF65-F5344CB8AC3E}">
        <p14:creationId xmlns="" xmlns:p14="http://schemas.microsoft.com/office/powerpoint/2010/main" val="65633986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2"/>
          <p:cNvSpPr>
            <a:spLocks noGrp="1" noChangeArrowheads="1"/>
          </p:cNvSpPr>
          <p:nvPr>
            <p:ph type="sldNum" sz="quarter" idx="10"/>
          </p:nvPr>
        </p:nvSpPr>
        <p:spPr>
          <a:ln/>
        </p:spPr>
        <p:txBody>
          <a:bodyPr/>
          <a:lstStyle>
            <a:lvl1pPr>
              <a:defRPr/>
            </a:lvl1pPr>
          </a:lstStyle>
          <a:p>
            <a:fld id="{6C1817BE-63E3-FF4D-957E-FCAC16A40F2B}" type="slidenum">
              <a:rPr lang="en-US"/>
              <a:pPr/>
              <a:t>‹#›</a:t>
            </a:fld>
            <a:endParaRPr lang="en-US"/>
          </a:p>
        </p:txBody>
      </p:sp>
    </p:spTree>
    <p:extLst>
      <p:ext uri="{BB962C8B-B14F-4D97-AF65-F5344CB8AC3E}">
        <p14:creationId xmlns="" xmlns:p14="http://schemas.microsoft.com/office/powerpoint/2010/main" val="271597179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2"/>
          <p:cNvSpPr>
            <a:spLocks noGrp="1" noChangeArrowheads="1"/>
          </p:cNvSpPr>
          <p:nvPr>
            <p:ph type="sldNum" sz="quarter" idx="10"/>
          </p:nvPr>
        </p:nvSpPr>
        <p:spPr>
          <a:ln/>
        </p:spPr>
        <p:txBody>
          <a:bodyPr/>
          <a:lstStyle>
            <a:lvl1pPr>
              <a:defRPr/>
            </a:lvl1pPr>
          </a:lstStyle>
          <a:p>
            <a:fld id="{21BB8D97-EB68-5846-AA86-82FAA188A325}" type="slidenum">
              <a:rPr lang="en-US"/>
              <a:pPr/>
              <a:t>‹#›</a:t>
            </a:fld>
            <a:endParaRPr lang="en-US"/>
          </a:p>
        </p:txBody>
      </p:sp>
    </p:spTree>
    <p:extLst>
      <p:ext uri="{BB962C8B-B14F-4D97-AF65-F5344CB8AC3E}">
        <p14:creationId xmlns="" xmlns:p14="http://schemas.microsoft.com/office/powerpoint/2010/main" val="201852853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2"/>
          <p:cNvSpPr>
            <a:spLocks noGrp="1" noChangeArrowheads="1"/>
          </p:cNvSpPr>
          <p:nvPr>
            <p:ph type="sldNum" sz="quarter" idx="10"/>
          </p:nvPr>
        </p:nvSpPr>
        <p:spPr>
          <a:ln/>
        </p:spPr>
        <p:txBody>
          <a:bodyPr/>
          <a:lstStyle>
            <a:lvl1pPr>
              <a:defRPr/>
            </a:lvl1pPr>
          </a:lstStyle>
          <a:p>
            <a:fld id="{F018AFFE-818B-8947-B41D-6D2AC00971DC}" type="slidenum">
              <a:rPr lang="en-US"/>
              <a:pPr/>
              <a:t>‹#›</a:t>
            </a:fld>
            <a:endParaRPr lang="en-US"/>
          </a:p>
        </p:txBody>
      </p:sp>
    </p:spTree>
    <p:extLst>
      <p:ext uri="{BB962C8B-B14F-4D97-AF65-F5344CB8AC3E}">
        <p14:creationId xmlns="" xmlns:p14="http://schemas.microsoft.com/office/powerpoint/2010/main" val="60762182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3DD15B4F-AEAB-6240-9B23-2283D5DDEADA}" type="slidenum">
              <a:rPr lang="en-US"/>
              <a:pPr/>
              <a:t>‹#›</a:t>
            </a:fld>
            <a:endParaRPr lang="en-US"/>
          </a:p>
        </p:txBody>
      </p:sp>
    </p:spTree>
    <p:extLst>
      <p:ext uri="{BB962C8B-B14F-4D97-AF65-F5344CB8AC3E}">
        <p14:creationId xmlns="" xmlns:p14="http://schemas.microsoft.com/office/powerpoint/2010/main" val="212349118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685800"/>
            <a:ext cx="1943100" cy="37036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914400" y="685800"/>
            <a:ext cx="5676900" cy="37036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D2009C64-6947-744C-8889-F303EE46E855}" type="slidenum">
              <a:rPr lang="en-US"/>
              <a:pPr/>
              <a:t>‹#›</a:t>
            </a:fld>
            <a:endParaRPr lang="en-US"/>
          </a:p>
        </p:txBody>
      </p:sp>
    </p:spTree>
    <p:extLst>
      <p:ext uri="{BB962C8B-B14F-4D97-AF65-F5344CB8AC3E}">
        <p14:creationId xmlns="" xmlns:p14="http://schemas.microsoft.com/office/powerpoint/2010/main" val="15912422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GB"/>
          </a:p>
        </p:txBody>
      </p:sp>
      <p:sp>
        <p:nvSpPr>
          <p:cNvPr id="4" name="Rectangle 2"/>
          <p:cNvSpPr>
            <a:spLocks noGrp="1" noChangeArrowheads="1"/>
          </p:cNvSpPr>
          <p:nvPr>
            <p:ph type="sldNum" sz="quarter" idx="10"/>
          </p:nvPr>
        </p:nvSpPr>
        <p:spPr>
          <a:ln/>
        </p:spPr>
        <p:txBody>
          <a:bodyPr/>
          <a:lstStyle>
            <a:lvl1pPr>
              <a:defRPr/>
            </a:lvl1pPr>
          </a:lstStyle>
          <a:p>
            <a:fld id="{D78924D0-BE48-4444-96A2-0008083F8B92}" type="slidenum">
              <a:rPr lang="en-US"/>
              <a:pPr/>
              <a:t>‹#›</a:t>
            </a:fld>
            <a:endParaRPr lang="en-US"/>
          </a:p>
        </p:txBody>
      </p:sp>
    </p:spTree>
    <p:extLst>
      <p:ext uri="{BB962C8B-B14F-4D97-AF65-F5344CB8AC3E}">
        <p14:creationId xmlns="" xmlns:p14="http://schemas.microsoft.com/office/powerpoint/2010/main" val="135627845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8B0AB047-E2FD-F545-B8AD-7F9130CB0A69}" type="slidenum">
              <a:rPr lang="en-US"/>
              <a:pPr/>
              <a:t>‹#›</a:t>
            </a:fld>
            <a:endParaRPr lang="en-US"/>
          </a:p>
        </p:txBody>
      </p:sp>
    </p:spTree>
    <p:extLst>
      <p:ext uri="{BB962C8B-B14F-4D97-AF65-F5344CB8AC3E}">
        <p14:creationId xmlns="" xmlns:p14="http://schemas.microsoft.com/office/powerpoint/2010/main" val="41412371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35666374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2"/>
          <p:cNvSpPr>
            <a:spLocks noGrp="1" noChangeArrowheads="1"/>
          </p:cNvSpPr>
          <p:nvPr>
            <p:ph type="sldNum" sz="quarter" idx="10"/>
          </p:nvPr>
        </p:nvSpPr>
        <p:spPr>
          <a:ln/>
        </p:spPr>
        <p:txBody>
          <a:bodyPr/>
          <a:lstStyle>
            <a:lvl1pPr>
              <a:defRPr/>
            </a:lvl1pPr>
          </a:lstStyle>
          <a:p>
            <a:fld id="{16BAB497-FADB-A44A-A3B8-354E146B4C9C}" type="slidenum">
              <a:rPr lang="en-US"/>
              <a:pPr/>
              <a:t>‹#›</a:t>
            </a:fld>
            <a:endParaRPr lang="en-US"/>
          </a:p>
        </p:txBody>
      </p:sp>
    </p:spTree>
    <p:extLst>
      <p:ext uri="{BB962C8B-B14F-4D97-AF65-F5344CB8AC3E}">
        <p14:creationId xmlns="" xmlns:p14="http://schemas.microsoft.com/office/powerpoint/2010/main" val="3539551810"/>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2"/>
          <p:cNvSpPr>
            <a:spLocks noGrp="1" noChangeArrowheads="1"/>
          </p:cNvSpPr>
          <p:nvPr>
            <p:ph type="sldNum" sz="quarter" idx="10"/>
          </p:nvPr>
        </p:nvSpPr>
        <p:spPr>
          <a:ln/>
        </p:spPr>
        <p:txBody>
          <a:bodyPr/>
          <a:lstStyle>
            <a:lvl1pPr>
              <a:defRPr/>
            </a:lvl1pPr>
          </a:lstStyle>
          <a:p>
            <a:fld id="{B8730D2D-FC31-6141-BC04-F8084B65239D}" type="slidenum">
              <a:rPr lang="en-US"/>
              <a:pPr/>
              <a:t>‹#›</a:t>
            </a:fld>
            <a:endParaRPr lang="en-US"/>
          </a:p>
        </p:txBody>
      </p:sp>
    </p:spTree>
    <p:extLst>
      <p:ext uri="{BB962C8B-B14F-4D97-AF65-F5344CB8AC3E}">
        <p14:creationId xmlns="" xmlns:p14="http://schemas.microsoft.com/office/powerpoint/2010/main" val="259185060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2"/>
          <p:cNvSpPr>
            <a:spLocks noGrp="1" noChangeArrowheads="1"/>
          </p:cNvSpPr>
          <p:nvPr>
            <p:ph type="sldNum" sz="quarter" idx="10"/>
          </p:nvPr>
        </p:nvSpPr>
        <p:spPr>
          <a:ln/>
        </p:spPr>
        <p:txBody>
          <a:bodyPr/>
          <a:lstStyle>
            <a:lvl1pPr>
              <a:defRPr/>
            </a:lvl1pPr>
          </a:lstStyle>
          <a:p>
            <a:fld id="{4FF0A60E-13A1-6546-86DB-1B580769443E}" type="slidenum">
              <a:rPr lang="en-US"/>
              <a:pPr/>
              <a:t>‹#›</a:t>
            </a:fld>
            <a:endParaRPr lang="en-US"/>
          </a:p>
        </p:txBody>
      </p:sp>
    </p:spTree>
    <p:extLst>
      <p:ext uri="{BB962C8B-B14F-4D97-AF65-F5344CB8AC3E}">
        <p14:creationId xmlns="" xmlns:p14="http://schemas.microsoft.com/office/powerpoint/2010/main" val="3254359493"/>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Rectangle 2"/>
          <p:cNvSpPr>
            <a:spLocks noGrp="1" noChangeArrowheads="1"/>
          </p:cNvSpPr>
          <p:nvPr>
            <p:ph type="sldNum" sz="quarter" idx="10"/>
          </p:nvPr>
        </p:nvSpPr>
        <p:spPr>
          <a:ln/>
        </p:spPr>
        <p:txBody>
          <a:bodyPr/>
          <a:lstStyle>
            <a:lvl1pPr>
              <a:defRPr/>
            </a:lvl1pPr>
          </a:lstStyle>
          <a:p>
            <a:fld id="{1E9A7218-AD77-A04A-96B0-32717F17D4B4}" type="slidenum">
              <a:rPr lang="en-US"/>
              <a:pPr/>
              <a:t>‹#›</a:t>
            </a:fld>
            <a:endParaRPr lang="en-US"/>
          </a:p>
        </p:txBody>
      </p:sp>
    </p:spTree>
    <p:extLst>
      <p:ext uri="{BB962C8B-B14F-4D97-AF65-F5344CB8AC3E}">
        <p14:creationId xmlns="" xmlns:p14="http://schemas.microsoft.com/office/powerpoint/2010/main" val="1119423567"/>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2"/>
          <p:cNvSpPr>
            <a:spLocks noGrp="1" noChangeArrowheads="1"/>
          </p:cNvSpPr>
          <p:nvPr>
            <p:ph type="sldNum" sz="quarter" idx="10"/>
          </p:nvPr>
        </p:nvSpPr>
        <p:spPr>
          <a:ln/>
        </p:spPr>
        <p:txBody>
          <a:bodyPr/>
          <a:lstStyle>
            <a:lvl1pPr>
              <a:defRPr/>
            </a:lvl1pPr>
          </a:lstStyle>
          <a:p>
            <a:fld id="{DD004B1D-C65E-CD41-A04A-2E8E2A53107F}" type="slidenum">
              <a:rPr lang="en-US"/>
              <a:pPr/>
              <a:t>‹#›</a:t>
            </a:fld>
            <a:endParaRPr lang="en-US"/>
          </a:p>
        </p:txBody>
      </p:sp>
    </p:spTree>
    <p:extLst>
      <p:ext uri="{BB962C8B-B14F-4D97-AF65-F5344CB8AC3E}">
        <p14:creationId xmlns="" xmlns:p14="http://schemas.microsoft.com/office/powerpoint/2010/main" val="2668218068"/>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2"/>
          <p:cNvSpPr>
            <a:spLocks noGrp="1" noChangeArrowheads="1"/>
          </p:cNvSpPr>
          <p:nvPr>
            <p:ph type="sldNum" sz="quarter" idx="10"/>
          </p:nvPr>
        </p:nvSpPr>
        <p:spPr>
          <a:ln/>
        </p:spPr>
        <p:txBody>
          <a:bodyPr/>
          <a:lstStyle>
            <a:lvl1pPr>
              <a:defRPr/>
            </a:lvl1pPr>
          </a:lstStyle>
          <a:p>
            <a:fld id="{F4AD5F3B-BDB7-D249-8772-5264093255E9}" type="slidenum">
              <a:rPr lang="en-US"/>
              <a:pPr/>
              <a:t>‹#›</a:t>
            </a:fld>
            <a:endParaRPr lang="en-US"/>
          </a:p>
        </p:txBody>
      </p:sp>
    </p:spTree>
    <p:extLst>
      <p:ext uri="{BB962C8B-B14F-4D97-AF65-F5344CB8AC3E}">
        <p14:creationId xmlns="" xmlns:p14="http://schemas.microsoft.com/office/powerpoint/2010/main" val="392593623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2"/>
          <p:cNvSpPr>
            <a:spLocks noGrp="1" noChangeArrowheads="1"/>
          </p:cNvSpPr>
          <p:nvPr>
            <p:ph type="sldNum" sz="quarter" idx="10"/>
          </p:nvPr>
        </p:nvSpPr>
        <p:spPr>
          <a:ln/>
        </p:spPr>
        <p:txBody>
          <a:bodyPr/>
          <a:lstStyle>
            <a:lvl1pPr>
              <a:defRPr/>
            </a:lvl1pPr>
          </a:lstStyle>
          <a:p>
            <a:fld id="{3C2F91CF-65F8-7C41-93A9-1E9F6803EC78}" type="slidenum">
              <a:rPr lang="en-US"/>
              <a:pPr/>
              <a:t>‹#›</a:t>
            </a:fld>
            <a:endParaRPr lang="en-US"/>
          </a:p>
        </p:txBody>
      </p:sp>
    </p:spTree>
    <p:extLst>
      <p:ext uri="{BB962C8B-B14F-4D97-AF65-F5344CB8AC3E}">
        <p14:creationId xmlns="" xmlns:p14="http://schemas.microsoft.com/office/powerpoint/2010/main" val="298499330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424E8712-F94D-4249-BED0-3BA531EA635E}" type="slidenum">
              <a:rPr lang="en-US"/>
              <a:pPr/>
              <a:t>‹#›</a:t>
            </a:fld>
            <a:endParaRPr lang="en-US"/>
          </a:p>
        </p:txBody>
      </p:sp>
    </p:spTree>
    <p:extLst>
      <p:ext uri="{BB962C8B-B14F-4D97-AF65-F5344CB8AC3E}">
        <p14:creationId xmlns="" xmlns:p14="http://schemas.microsoft.com/office/powerpoint/2010/main" val="930861424"/>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3700" y="1600200"/>
            <a:ext cx="2171700" cy="4876800"/>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228600" y="1600200"/>
            <a:ext cx="6362700" cy="4876800"/>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AF0AF6BE-1070-334D-872C-F45AF64AC64D}" type="slidenum">
              <a:rPr lang="en-US"/>
              <a:pPr/>
              <a:t>‹#›</a:t>
            </a:fld>
            <a:endParaRPr lang="en-US"/>
          </a:p>
        </p:txBody>
      </p:sp>
    </p:spTree>
    <p:extLst>
      <p:ext uri="{BB962C8B-B14F-4D97-AF65-F5344CB8AC3E}">
        <p14:creationId xmlns="" xmlns:p14="http://schemas.microsoft.com/office/powerpoint/2010/main" val="265719341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228600" y="1600200"/>
            <a:ext cx="8686800" cy="48768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3" name="Rectangle 2"/>
          <p:cNvSpPr>
            <a:spLocks noGrp="1" noChangeArrowheads="1"/>
          </p:cNvSpPr>
          <p:nvPr>
            <p:ph type="sldNum" sz="quarter" idx="10"/>
          </p:nvPr>
        </p:nvSpPr>
        <p:spPr>
          <a:ln/>
        </p:spPr>
        <p:txBody>
          <a:bodyPr/>
          <a:lstStyle>
            <a:lvl1pPr>
              <a:defRPr/>
            </a:lvl1pPr>
          </a:lstStyle>
          <a:p>
            <a:fld id="{4DE560D6-7A56-1342-B16D-78161E77B022}" type="slidenum">
              <a:rPr lang="en-US"/>
              <a:pPr/>
              <a:t>‹#›</a:t>
            </a:fld>
            <a:endParaRPr lang="en-US"/>
          </a:p>
        </p:txBody>
      </p:sp>
    </p:spTree>
    <p:extLst>
      <p:ext uri="{BB962C8B-B14F-4D97-AF65-F5344CB8AC3E}">
        <p14:creationId xmlns="" xmlns:p14="http://schemas.microsoft.com/office/powerpoint/2010/main" val="35675135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a:prstGeom prst="rect">
            <a:avLst/>
          </a:prstGeo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 xmlns:p14="http://schemas.microsoft.com/office/powerpoint/2010/main" val="3640703649"/>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GB"/>
          </a:p>
        </p:txBody>
      </p:sp>
      <p:sp>
        <p:nvSpPr>
          <p:cNvPr id="4" name="Rectangle 4"/>
          <p:cNvSpPr>
            <a:spLocks noGrp="1" noChangeArrowheads="1"/>
          </p:cNvSpPr>
          <p:nvPr>
            <p:ph type="sldNum" sz="quarter" idx="10"/>
          </p:nvPr>
        </p:nvSpPr>
        <p:spPr>
          <a:ln/>
        </p:spPr>
        <p:txBody>
          <a:bodyPr/>
          <a:lstStyle>
            <a:lvl1pPr>
              <a:defRPr/>
            </a:lvl1pPr>
          </a:lstStyle>
          <a:p>
            <a:fld id="{5335E90F-F7A7-C141-BC3D-91D252D4093E}" type="slidenum">
              <a:rPr lang="en-US"/>
              <a:pPr/>
              <a:t>‹#›</a:t>
            </a:fld>
            <a:endParaRPr lang="en-US"/>
          </a:p>
        </p:txBody>
      </p:sp>
    </p:spTree>
    <p:extLst>
      <p:ext uri="{BB962C8B-B14F-4D97-AF65-F5344CB8AC3E}">
        <p14:creationId xmlns="" xmlns:p14="http://schemas.microsoft.com/office/powerpoint/2010/main" val="4135706210"/>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4"/>
          <p:cNvSpPr>
            <a:spLocks noGrp="1" noChangeArrowheads="1"/>
          </p:cNvSpPr>
          <p:nvPr>
            <p:ph type="sldNum" sz="quarter" idx="10"/>
          </p:nvPr>
        </p:nvSpPr>
        <p:spPr>
          <a:ln/>
        </p:spPr>
        <p:txBody>
          <a:bodyPr/>
          <a:lstStyle>
            <a:lvl1pPr>
              <a:defRPr/>
            </a:lvl1pPr>
          </a:lstStyle>
          <a:p>
            <a:fld id="{53E3C249-63D4-D94B-9E23-2C08A1470E2F}" type="slidenum">
              <a:rPr lang="en-US"/>
              <a:pPr/>
              <a:t>‹#›</a:t>
            </a:fld>
            <a:endParaRPr lang="en-US"/>
          </a:p>
        </p:txBody>
      </p:sp>
    </p:spTree>
    <p:extLst>
      <p:ext uri="{BB962C8B-B14F-4D97-AF65-F5344CB8AC3E}">
        <p14:creationId xmlns="" xmlns:p14="http://schemas.microsoft.com/office/powerpoint/2010/main" val="1867543365"/>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sldNum" sz="quarter" idx="10"/>
          </p:nvPr>
        </p:nvSpPr>
        <p:spPr>
          <a:ln/>
        </p:spPr>
        <p:txBody>
          <a:bodyPr/>
          <a:lstStyle>
            <a:lvl1pPr>
              <a:defRPr/>
            </a:lvl1pPr>
          </a:lstStyle>
          <a:p>
            <a:fld id="{CDA57599-C3FE-E14B-A051-A308791D008E}" type="slidenum">
              <a:rPr lang="en-US"/>
              <a:pPr/>
              <a:t>‹#›</a:t>
            </a:fld>
            <a:endParaRPr lang="en-US"/>
          </a:p>
        </p:txBody>
      </p:sp>
    </p:spTree>
    <p:extLst>
      <p:ext uri="{BB962C8B-B14F-4D97-AF65-F5344CB8AC3E}">
        <p14:creationId xmlns="" xmlns:p14="http://schemas.microsoft.com/office/powerpoint/2010/main" val="209672430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7162800" y="1166813"/>
            <a:ext cx="914400" cy="21097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8229600" y="1166813"/>
            <a:ext cx="914400" cy="21097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4"/>
          <p:cNvSpPr>
            <a:spLocks noGrp="1" noChangeArrowheads="1"/>
          </p:cNvSpPr>
          <p:nvPr>
            <p:ph type="sldNum" sz="quarter" idx="10"/>
          </p:nvPr>
        </p:nvSpPr>
        <p:spPr>
          <a:ln/>
        </p:spPr>
        <p:txBody>
          <a:bodyPr/>
          <a:lstStyle>
            <a:lvl1pPr>
              <a:defRPr/>
            </a:lvl1pPr>
          </a:lstStyle>
          <a:p>
            <a:fld id="{8859EC0F-5B6E-FE42-8927-F2829961F0CF}" type="slidenum">
              <a:rPr lang="en-US"/>
              <a:pPr/>
              <a:t>‹#›</a:t>
            </a:fld>
            <a:endParaRPr lang="en-US"/>
          </a:p>
        </p:txBody>
      </p:sp>
    </p:spTree>
    <p:extLst>
      <p:ext uri="{BB962C8B-B14F-4D97-AF65-F5344CB8AC3E}">
        <p14:creationId xmlns="" xmlns:p14="http://schemas.microsoft.com/office/powerpoint/2010/main" val="274219397"/>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4"/>
          <p:cNvSpPr>
            <a:spLocks noGrp="1" noChangeArrowheads="1"/>
          </p:cNvSpPr>
          <p:nvPr>
            <p:ph type="sldNum" sz="quarter" idx="10"/>
          </p:nvPr>
        </p:nvSpPr>
        <p:spPr>
          <a:ln/>
        </p:spPr>
        <p:txBody>
          <a:bodyPr/>
          <a:lstStyle>
            <a:lvl1pPr>
              <a:defRPr/>
            </a:lvl1pPr>
          </a:lstStyle>
          <a:p>
            <a:fld id="{2B7BEAD8-64B0-2F44-AE87-F4A00A635678}" type="slidenum">
              <a:rPr lang="en-US"/>
              <a:pPr/>
              <a:t>‹#›</a:t>
            </a:fld>
            <a:endParaRPr lang="en-US"/>
          </a:p>
        </p:txBody>
      </p:sp>
    </p:spTree>
    <p:extLst>
      <p:ext uri="{BB962C8B-B14F-4D97-AF65-F5344CB8AC3E}">
        <p14:creationId xmlns="" xmlns:p14="http://schemas.microsoft.com/office/powerpoint/2010/main" val="313165559"/>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Rectangle 4"/>
          <p:cNvSpPr>
            <a:spLocks noGrp="1" noChangeArrowheads="1"/>
          </p:cNvSpPr>
          <p:nvPr>
            <p:ph type="sldNum" sz="quarter" idx="10"/>
          </p:nvPr>
        </p:nvSpPr>
        <p:spPr>
          <a:ln/>
        </p:spPr>
        <p:txBody>
          <a:bodyPr/>
          <a:lstStyle>
            <a:lvl1pPr>
              <a:defRPr/>
            </a:lvl1pPr>
          </a:lstStyle>
          <a:p>
            <a:fld id="{D6867BD4-C298-DA40-B63E-082F80097B63}" type="slidenum">
              <a:rPr lang="en-US"/>
              <a:pPr/>
              <a:t>‹#›</a:t>
            </a:fld>
            <a:endParaRPr lang="en-US"/>
          </a:p>
        </p:txBody>
      </p:sp>
    </p:spTree>
    <p:extLst>
      <p:ext uri="{BB962C8B-B14F-4D97-AF65-F5344CB8AC3E}">
        <p14:creationId xmlns="" xmlns:p14="http://schemas.microsoft.com/office/powerpoint/2010/main" val="152755682"/>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ln/>
        </p:spPr>
        <p:txBody>
          <a:bodyPr/>
          <a:lstStyle>
            <a:lvl1pPr>
              <a:defRPr/>
            </a:lvl1pPr>
          </a:lstStyle>
          <a:p>
            <a:fld id="{F1D608DA-19AF-C140-B082-95AFB7C91366}" type="slidenum">
              <a:rPr lang="en-US"/>
              <a:pPr/>
              <a:t>‹#›</a:t>
            </a:fld>
            <a:endParaRPr lang="en-US"/>
          </a:p>
        </p:txBody>
      </p:sp>
    </p:spTree>
    <p:extLst>
      <p:ext uri="{BB962C8B-B14F-4D97-AF65-F5344CB8AC3E}">
        <p14:creationId xmlns="" xmlns:p14="http://schemas.microsoft.com/office/powerpoint/2010/main" val="2019738318"/>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sldNum" sz="quarter" idx="10"/>
          </p:nvPr>
        </p:nvSpPr>
        <p:spPr>
          <a:ln/>
        </p:spPr>
        <p:txBody>
          <a:bodyPr/>
          <a:lstStyle>
            <a:lvl1pPr>
              <a:defRPr/>
            </a:lvl1pPr>
          </a:lstStyle>
          <a:p>
            <a:fld id="{A2A79EE4-BB6C-CE44-9221-871BC119073B}" type="slidenum">
              <a:rPr lang="en-US"/>
              <a:pPr/>
              <a:t>‹#›</a:t>
            </a:fld>
            <a:endParaRPr lang="en-US"/>
          </a:p>
        </p:txBody>
      </p:sp>
    </p:spTree>
    <p:extLst>
      <p:ext uri="{BB962C8B-B14F-4D97-AF65-F5344CB8AC3E}">
        <p14:creationId xmlns="" xmlns:p14="http://schemas.microsoft.com/office/powerpoint/2010/main" val="900668115"/>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sldNum" sz="quarter" idx="10"/>
          </p:nvPr>
        </p:nvSpPr>
        <p:spPr>
          <a:ln/>
        </p:spPr>
        <p:txBody>
          <a:bodyPr/>
          <a:lstStyle>
            <a:lvl1pPr>
              <a:defRPr/>
            </a:lvl1pPr>
          </a:lstStyle>
          <a:p>
            <a:fld id="{DF35043F-E304-364E-AB15-0418B27F739A}" type="slidenum">
              <a:rPr lang="en-US"/>
              <a:pPr/>
              <a:t>‹#›</a:t>
            </a:fld>
            <a:endParaRPr lang="en-US"/>
          </a:p>
        </p:txBody>
      </p:sp>
    </p:spTree>
    <p:extLst>
      <p:ext uri="{BB962C8B-B14F-4D97-AF65-F5344CB8AC3E}">
        <p14:creationId xmlns="" xmlns:p14="http://schemas.microsoft.com/office/powerpoint/2010/main" val="61041708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4"/>
          <p:cNvSpPr>
            <a:spLocks noGrp="1" noChangeArrowheads="1"/>
          </p:cNvSpPr>
          <p:nvPr>
            <p:ph type="sldNum" sz="quarter" idx="10"/>
          </p:nvPr>
        </p:nvSpPr>
        <p:spPr>
          <a:ln/>
        </p:spPr>
        <p:txBody>
          <a:bodyPr/>
          <a:lstStyle>
            <a:lvl1pPr>
              <a:defRPr/>
            </a:lvl1pPr>
          </a:lstStyle>
          <a:p>
            <a:fld id="{F2F6018A-75B4-9040-8E89-E80A0E4F91E3}" type="slidenum">
              <a:rPr lang="en-US"/>
              <a:pPr/>
              <a:t>‹#›</a:t>
            </a:fld>
            <a:endParaRPr lang="en-US"/>
          </a:p>
        </p:txBody>
      </p:sp>
    </p:spTree>
    <p:extLst>
      <p:ext uri="{BB962C8B-B14F-4D97-AF65-F5344CB8AC3E}">
        <p14:creationId xmlns="" xmlns:p14="http://schemas.microsoft.com/office/powerpoint/2010/main" val="24759123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 xmlns:p14="http://schemas.microsoft.com/office/powerpoint/2010/main" val="2717567765"/>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29650" y="152400"/>
            <a:ext cx="514350" cy="3124200"/>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7086600" y="152400"/>
            <a:ext cx="1390650" cy="3124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4"/>
          <p:cNvSpPr>
            <a:spLocks noGrp="1" noChangeArrowheads="1"/>
          </p:cNvSpPr>
          <p:nvPr>
            <p:ph type="sldNum" sz="quarter" idx="10"/>
          </p:nvPr>
        </p:nvSpPr>
        <p:spPr>
          <a:ln/>
        </p:spPr>
        <p:txBody>
          <a:bodyPr/>
          <a:lstStyle>
            <a:lvl1pPr>
              <a:defRPr/>
            </a:lvl1pPr>
          </a:lstStyle>
          <a:p>
            <a:fld id="{635CA2B3-F32F-204F-AB4D-B7F6B2ADD54B}" type="slidenum">
              <a:rPr lang="en-US"/>
              <a:pPr/>
              <a:t>‹#›</a:t>
            </a:fld>
            <a:endParaRPr lang="en-US"/>
          </a:p>
        </p:txBody>
      </p:sp>
    </p:spTree>
    <p:extLst>
      <p:ext uri="{BB962C8B-B14F-4D97-AF65-F5344CB8AC3E}">
        <p14:creationId xmlns="" xmlns:p14="http://schemas.microsoft.com/office/powerpoint/2010/main" val="866205559"/>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228600" y="1600200"/>
            <a:ext cx="8686800" cy="4876800"/>
          </a:xfrm>
          <a:prstGeom prst="rect">
            <a:avLst/>
          </a:prstGeom>
        </p:spPr>
        <p:txBody>
          <a:bodyPr vert="horz"/>
          <a:lstStyle/>
          <a:p>
            <a:pPr lvl="0"/>
            <a:r>
              <a:rPr lang="fr-FR" smtClean="0"/>
              <a:t>Click to edit Master text styles</a:t>
            </a:r>
          </a:p>
          <a:p>
            <a:pPr lvl="1"/>
            <a:r>
              <a:rPr lang="fr-FR" smtClean="0"/>
              <a:t>Second level</a:t>
            </a:r>
          </a:p>
          <a:p>
            <a:pPr lvl="2"/>
            <a:r>
              <a:rPr lang="fr-FR" smtClean="0"/>
              <a:t>Third level</a:t>
            </a:r>
          </a:p>
          <a:p>
            <a:pPr lvl="3"/>
            <a:r>
              <a:rPr lang="fr-FR" smtClean="0"/>
              <a:t>Fourth level</a:t>
            </a:r>
          </a:p>
          <a:p>
            <a:pPr lvl="4"/>
            <a:r>
              <a:rPr lang="fr-FR" smtClean="0"/>
              <a:t>Fifth level</a:t>
            </a:r>
            <a:endParaRPr lang="en-US"/>
          </a:p>
        </p:txBody>
      </p:sp>
      <p:sp>
        <p:nvSpPr>
          <p:cNvPr id="3" name="Slide Number Placeholder 2"/>
          <p:cNvSpPr>
            <a:spLocks noGrp="1"/>
          </p:cNvSpPr>
          <p:nvPr>
            <p:ph type="sldNum" sz="quarter" idx="10"/>
          </p:nvPr>
        </p:nvSpPr>
        <p:spPr>
          <a:xfrm>
            <a:off x="7010400" y="0"/>
            <a:ext cx="2133600" cy="476250"/>
          </a:xfrm>
        </p:spPr>
        <p:txBody>
          <a:bodyPr/>
          <a:lstStyle>
            <a:lvl1pPr>
              <a:defRPr/>
            </a:lvl1pPr>
          </a:lstStyle>
          <a:p>
            <a:fld id="{5B2F27CB-4957-1048-9DD7-2A52C9F0B03F}" type="slidenum">
              <a:rPr lang="en-US"/>
              <a:pPr/>
              <a:t>‹#›</a:t>
            </a:fld>
            <a:endParaRPr lang="en-US"/>
          </a:p>
        </p:txBody>
      </p:sp>
    </p:spTree>
    <p:extLst>
      <p:ext uri="{BB962C8B-B14F-4D97-AF65-F5344CB8AC3E}">
        <p14:creationId xmlns="" xmlns:p14="http://schemas.microsoft.com/office/powerpoint/2010/main" val="2136720153"/>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GB"/>
          </a:p>
        </p:txBody>
      </p:sp>
      <p:sp>
        <p:nvSpPr>
          <p:cNvPr id="4" name="Rectangle 2"/>
          <p:cNvSpPr>
            <a:spLocks noGrp="1" noChangeArrowheads="1"/>
          </p:cNvSpPr>
          <p:nvPr>
            <p:ph type="sldNum" sz="quarter" idx="10"/>
          </p:nvPr>
        </p:nvSpPr>
        <p:spPr>
          <a:ln/>
        </p:spPr>
        <p:txBody>
          <a:bodyPr/>
          <a:lstStyle>
            <a:lvl1pPr>
              <a:defRPr/>
            </a:lvl1pPr>
          </a:lstStyle>
          <a:p>
            <a:fld id="{06F704DD-E8B8-7E4B-B994-3260B75B689F}" type="slidenum">
              <a:rPr lang="en-US"/>
              <a:pPr/>
              <a:t>‹#›</a:t>
            </a:fld>
            <a:endParaRPr lang="en-US"/>
          </a:p>
        </p:txBody>
      </p:sp>
    </p:spTree>
    <p:extLst>
      <p:ext uri="{BB962C8B-B14F-4D97-AF65-F5344CB8AC3E}">
        <p14:creationId xmlns="" xmlns:p14="http://schemas.microsoft.com/office/powerpoint/2010/main" val="2784407170"/>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2"/>
          <p:cNvSpPr>
            <a:spLocks noGrp="1" noChangeArrowheads="1"/>
          </p:cNvSpPr>
          <p:nvPr>
            <p:ph type="sldNum" sz="quarter" idx="10"/>
          </p:nvPr>
        </p:nvSpPr>
        <p:spPr>
          <a:ln/>
        </p:spPr>
        <p:txBody>
          <a:bodyPr/>
          <a:lstStyle>
            <a:lvl1pPr>
              <a:defRPr/>
            </a:lvl1pPr>
          </a:lstStyle>
          <a:p>
            <a:fld id="{9EE3F796-32A0-E841-9BC6-C2192A290898}" type="slidenum">
              <a:rPr lang="en-US"/>
              <a:pPr/>
              <a:t>‹#›</a:t>
            </a:fld>
            <a:endParaRPr lang="en-US"/>
          </a:p>
        </p:txBody>
      </p:sp>
    </p:spTree>
    <p:extLst>
      <p:ext uri="{BB962C8B-B14F-4D97-AF65-F5344CB8AC3E}">
        <p14:creationId xmlns="" xmlns:p14="http://schemas.microsoft.com/office/powerpoint/2010/main" val="3297843288"/>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2"/>
          <p:cNvSpPr>
            <a:spLocks noGrp="1" noChangeArrowheads="1"/>
          </p:cNvSpPr>
          <p:nvPr>
            <p:ph type="sldNum" sz="quarter" idx="10"/>
          </p:nvPr>
        </p:nvSpPr>
        <p:spPr>
          <a:ln/>
        </p:spPr>
        <p:txBody>
          <a:bodyPr/>
          <a:lstStyle>
            <a:lvl1pPr>
              <a:defRPr/>
            </a:lvl1pPr>
          </a:lstStyle>
          <a:p>
            <a:fld id="{4A136D46-09FF-6A43-82F3-8D0CEA09091E}" type="slidenum">
              <a:rPr lang="en-US"/>
              <a:pPr/>
              <a:t>‹#›</a:t>
            </a:fld>
            <a:endParaRPr lang="en-US"/>
          </a:p>
        </p:txBody>
      </p:sp>
    </p:spTree>
    <p:extLst>
      <p:ext uri="{BB962C8B-B14F-4D97-AF65-F5344CB8AC3E}">
        <p14:creationId xmlns="" xmlns:p14="http://schemas.microsoft.com/office/powerpoint/2010/main" val="1700768636"/>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914400" y="2041525"/>
            <a:ext cx="3581400" cy="2835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2041525"/>
            <a:ext cx="3581400" cy="28352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2"/>
          <p:cNvSpPr>
            <a:spLocks noGrp="1" noChangeArrowheads="1"/>
          </p:cNvSpPr>
          <p:nvPr>
            <p:ph type="sldNum" sz="quarter" idx="10"/>
          </p:nvPr>
        </p:nvSpPr>
        <p:spPr>
          <a:ln/>
        </p:spPr>
        <p:txBody>
          <a:bodyPr/>
          <a:lstStyle>
            <a:lvl1pPr>
              <a:defRPr/>
            </a:lvl1pPr>
          </a:lstStyle>
          <a:p>
            <a:fld id="{216C7962-1B23-2440-A343-97F3FF96D6A6}" type="slidenum">
              <a:rPr lang="en-US"/>
              <a:pPr/>
              <a:t>‹#›</a:t>
            </a:fld>
            <a:endParaRPr lang="en-US"/>
          </a:p>
        </p:txBody>
      </p:sp>
    </p:spTree>
    <p:extLst>
      <p:ext uri="{BB962C8B-B14F-4D97-AF65-F5344CB8AC3E}">
        <p14:creationId xmlns="" xmlns:p14="http://schemas.microsoft.com/office/powerpoint/2010/main" val="285641522"/>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2"/>
          <p:cNvSpPr>
            <a:spLocks noGrp="1" noChangeArrowheads="1"/>
          </p:cNvSpPr>
          <p:nvPr>
            <p:ph type="sldNum" sz="quarter" idx="10"/>
          </p:nvPr>
        </p:nvSpPr>
        <p:spPr>
          <a:ln/>
        </p:spPr>
        <p:txBody>
          <a:bodyPr/>
          <a:lstStyle>
            <a:lvl1pPr>
              <a:defRPr/>
            </a:lvl1pPr>
          </a:lstStyle>
          <a:p>
            <a:fld id="{3CB4CE54-4FCB-6D41-9492-7CD908970DFB}" type="slidenum">
              <a:rPr lang="en-US"/>
              <a:pPr/>
              <a:t>‹#›</a:t>
            </a:fld>
            <a:endParaRPr lang="en-US"/>
          </a:p>
        </p:txBody>
      </p:sp>
    </p:spTree>
    <p:extLst>
      <p:ext uri="{BB962C8B-B14F-4D97-AF65-F5344CB8AC3E}">
        <p14:creationId xmlns="" xmlns:p14="http://schemas.microsoft.com/office/powerpoint/2010/main" val="3936735633"/>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Rectangle 2"/>
          <p:cNvSpPr>
            <a:spLocks noGrp="1" noChangeArrowheads="1"/>
          </p:cNvSpPr>
          <p:nvPr>
            <p:ph type="sldNum" sz="quarter" idx="10"/>
          </p:nvPr>
        </p:nvSpPr>
        <p:spPr>
          <a:ln/>
        </p:spPr>
        <p:txBody>
          <a:bodyPr/>
          <a:lstStyle>
            <a:lvl1pPr>
              <a:defRPr/>
            </a:lvl1pPr>
          </a:lstStyle>
          <a:p>
            <a:fld id="{2C47113C-D636-454C-8F6B-7FCCB208199A}" type="slidenum">
              <a:rPr lang="en-US"/>
              <a:pPr/>
              <a:t>‹#›</a:t>
            </a:fld>
            <a:endParaRPr lang="en-US"/>
          </a:p>
        </p:txBody>
      </p:sp>
    </p:spTree>
    <p:extLst>
      <p:ext uri="{BB962C8B-B14F-4D97-AF65-F5344CB8AC3E}">
        <p14:creationId xmlns="" xmlns:p14="http://schemas.microsoft.com/office/powerpoint/2010/main" val="2825238202"/>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2"/>
          <p:cNvSpPr>
            <a:spLocks noGrp="1" noChangeArrowheads="1"/>
          </p:cNvSpPr>
          <p:nvPr>
            <p:ph type="sldNum" sz="quarter" idx="10"/>
          </p:nvPr>
        </p:nvSpPr>
        <p:spPr>
          <a:ln/>
        </p:spPr>
        <p:txBody>
          <a:bodyPr/>
          <a:lstStyle>
            <a:lvl1pPr>
              <a:defRPr/>
            </a:lvl1pPr>
          </a:lstStyle>
          <a:p>
            <a:fld id="{2AA3E920-8DC9-F04F-B69B-E93EF245BA37}" type="slidenum">
              <a:rPr lang="en-US"/>
              <a:pPr/>
              <a:t>‹#›</a:t>
            </a:fld>
            <a:endParaRPr lang="en-US"/>
          </a:p>
        </p:txBody>
      </p:sp>
    </p:spTree>
    <p:extLst>
      <p:ext uri="{BB962C8B-B14F-4D97-AF65-F5344CB8AC3E}">
        <p14:creationId xmlns="" xmlns:p14="http://schemas.microsoft.com/office/powerpoint/2010/main" val="1004962809"/>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2"/>
          <p:cNvSpPr>
            <a:spLocks noGrp="1" noChangeArrowheads="1"/>
          </p:cNvSpPr>
          <p:nvPr>
            <p:ph type="sldNum" sz="quarter" idx="10"/>
          </p:nvPr>
        </p:nvSpPr>
        <p:spPr>
          <a:ln/>
        </p:spPr>
        <p:txBody>
          <a:bodyPr/>
          <a:lstStyle>
            <a:lvl1pPr>
              <a:defRPr/>
            </a:lvl1pPr>
          </a:lstStyle>
          <a:p>
            <a:fld id="{59FE0D12-59C3-B748-A250-4340116344B1}" type="slidenum">
              <a:rPr lang="en-US"/>
              <a:pPr/>
              <a:t>‹#›</a:t>
            </a:fld>
            <a:endParaRPr lang="en-US"/>
          </a:p>
        </p:txBody>
      </p:sp>
    </p:spTree>
    <p:extLst>
      <p:ext uri="{BB962C8B-B14F-4D97-AF65-F5344CB8AC3E}">
        <p14:creationId xmlns="" xmlns:p14="http://schemas.microsoft.com/office/powerpoint/2010/main" val="34539900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10.xml"/><Relationship Id="rId3" Type="http://schemas.openxmlformats.org/officeDocument/2006/relationships/slideLayout" Target="../slideLayouts/slideLayout105.xml"/><Relationship Id="rId7" Type="http://schemas.openxmlformats.org/officeDocument/2006/relationships/slideLayout" Target="../slideLayouts/slideLayout109.xml"/><Relationship Id="rId12" Type="http://schemas.openxmlformats.org/officeDocument/2006/relationships/theme" Target="../theme/theme10.xml"/><Relationship Id="rId2" Type="http://schemas.openxmlformats.org/officeDocument/2006/relationships/slideLayout" Target="../slideLayouts/slideLayout104.xml"/><Relationship Id="rId1" Type="http://schemas.openxmlformats.org/officeDocument/2006/relationships/slideLayout" Target="../slideLayouts/slideLayout103.xml"/><Relationship Id="rId6" Type="http://schemas.openxmlformats.org/officeDocument/2006/relationships/slideLayout" Target="../slideLayouts/slideLayout108.xml"/><Relationship Id="rId11" Type="http://schemas.openxmlformats.org/officeDocument/2006/relationships/slideLayout" Target="../slideLayouts/slideLayout113.xml"/><Relationship Id="rId5" Type="http://schemas.openxmlformats.org/officeDocument/2006/relationships/slideLayout" Target="../slideLayouts/slideLayout107.xml"/><Relationship Id="rId10" Type="http://schemas.openxmlformats.org/officeDocument/2006/relationships/slideLayout" Target="../slideLayouts/slideLayout112.xml"/><Relationship Id="rId4" Type="http://schemas.openxmlformats.org/officeDocument/2006/relationships/slideLayout" Target="../slideLayouts/slideLayout106.xml"/><Relationship Id="rId9" Type="http://schemas.openxmlformats.org/officeDocument/2006/relationships/slideLayout" Target="../slideLayouts/slideLayout11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theme" Target="../theme/theme4.xml"/><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slideLayout" Target="../slideLayouts/slideLayout45.xml"/><Relationship Id="rId5" Type="http://schemas.openxmlformats.org/officeDocument/2006/relationships/slideLayout" Target="../slideLayouts/slideLayout39.xml"/><Relationship Id="rId10" Type="http://schemas.openxmlformats.org/officeDocument/2006/relationships/slideLayout" Target="../slideLayouts/slideLayout44.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image" Target="../media/image1.png"/><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theme" Target="../theme/theme5.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4.xml"/><Relationship Id="rId3" Type="http://schemas.openxmlformats.org/officeDocument/2006/relationships/slideLayout" Target="../slideLayouts/slideLayout59.xml"/><Relationship Id="rId7" Type="http://schemas.openxmlformats.org/officeDocument/2006/relationships/slideLayout" Target="../slideLayouts/slideLayout63.xml"/><Relationship Id="rId12" Type="http://schemas.openxmlformats.org/officeDocument/2006/relationships/theme" Target="../theme/theme6.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11" Type="http://schemas.openxmlformats.org/officeDocument/2006/relationships/slideLayout" Target="../slideLayouts/slideLayout67.xml"/><Relationship Id="rId5" Type="http://schemas.openxmlformats.org/officeDocument/2006/relationships/slideLayout" Target="../slideLayouts/slideLayout61.xml"/><Relationship Id="rId10" Type="http://schemas.openxmlformats.org/officeDocument/2006/relationships/slideLayout" Target="../slideLayouts/slideLayout66.xml"/><Relationship Id="rId4" Type="http://schemas.openxmlformats.org/officeDocument/2006/relationships/slideLayout" Target="../slideLayouts/slideLayout60.xml"/><Relationship Id="rId9" Type="http://schemas.openxmlformats.org/officeDocument/2006/relationships/slideLayout" Target="../slideLayouts/slideLayout6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13" Type="http://schemas.openxmlformats.org/officeDocument/2006/relationships/theme" Target="../theme/theme7.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slideLayout" Target="../slideLayouts/slideLayout79.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theme" Target="../theme/theme8.xml"/><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slideLayout" Target="../slideLayouts/slideLayout91.xml"/><Relationship Id="rId2" Type="http://schemas.openxmlformats.org/officeDocument/2006/relationships/slideLayout" Target="../slideLayouts/slideLayout81.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5" Type="http://schemas.openxmlformats.org/officeDocument/2006/relationships/slideLayout" Target="../slideLayouts/slideLayout8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99.xml"/><Relationship Id="rId3" Type="http://schemas.openxmlformats.org/officeDocument/2006/relationships/slideLayout" Target="../slideLayouts/slideLayout94.xml"/><Relationship Id="rId7" Type="http://schemas.openxmlformats.org/officeDocument/2006/relationships/slideLayout" Target="../slideLayouts/slideLayout98.xml"/><Relationship Id="rId12" Type="http://schemas.openxmlformats.org/officeDocument/2006/relationships/theme" Target="../theme/theme9.xml"/><Relationship Id="rId2" Type="http://schemas.openxmlformats.org/officeDocument/2006/relationships/slideLayout" Target="../slideLayouts/slideLayout93.xml"/><Relationship Id="rId1" Type="http://schemas.openxmlformats.org/officeDocument/2006/relationships/slideLayout" Target="../slideLayouts/slideLayout92.xml"/><Relationship Id="rId6" Type="http://schemas.openxmlformats.org/officeDocument/2006/relationships/slideLayout" Target="../slideLayouts/slideLayout97.xml"/><Relationship Id="rId11" Type="http://schemas.openxmlformats.org/officeDocument/2006/relationships/slideLayout" Target="../slideLayouts/slideLayout102.xml"/><Relationship Id="rId5" Type="http://schemas.openxmlformats.org/officeDocument/2006/relationships/slideLayout" Target="../slideLayouts/slideLayout96.xml"/><Relationship Id="rId10" Type="http://schemas.openxmlformats.org/officeDocument/2006/relationships/slideLayout" Target="../slideLayouts/slideLayout101.xml"/><Relationship Id="rId4" Type="http://schemas.openxmlformats.org/officeDocument/2006/relationships/slideLayout" Target="../slideLayouts/slideLayout95.xml"/><Relationship Id="rId9" Type="http://schemas.openxmlformats.org/officeDocument/2006/relationships/slideLayout" Target="../slideLayouts/slideLayout10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778" r:id="rId12"/>
  </p:sldLayoutIdLst>
  <p:hf sldNum="0" hdr="0" ftr="0" dt="0"/>
  <p:txStyles>
    <p:titleStyle>
      <a:lvl1pPr algn="ctr" rtl="0" eaLnBrk="0" fontAlgn="base" hangingPunct="0">
        <a:spcBef>
          <a:spcPct val="0"/>
        </a:spcBef>
        <a:spcAft>
          <a:spcPct val="0"/>
        </a:spcAft>
        <a:defRPr sz="4400">
          <a:solidFill>
            <a:schemeClr val="tx2"/>
          </a:solidFill>
          <a:latin typeface="+mj-lt"/>
          <a:ea typeface="ＭＳ Ｐゴシック" charset="0"/>
          <a:cs typeface="+mj-cs"/>
        </a:defRPr>
      </a:lvl1pPr>
      <a:lvl2pPr algn="ctr" rtl="0" eaLnBrk="0" fontAlgn="base" hangingPunct="0">
        <a:spcBef>
          <a:spcPct val="0"/>
        </a:spcBef>
        <a:spcAft>
          <a:spcPct val="0"/>
        </a:spcAft>
        <a:defRPr sz="4400">
          <a:solidFill>
            <a:schemeClr val="tx2"/>
          </a:solidFill>
          <a:latin typeface="Arial" charset="0"/>
          <a:ea typeface="ＭＳ Ｐゴシック" charset="0"/>
        </a:defRPr>
      </a:lvl2pPr>
      <a:lvl3pPr algn="ctr" rtl="0" eaLnBrk="0" fontAlgn="base" hangingPunct="0">
        <a:spcBef>
          <a:spcPct val="0"/>
        </a:spcBef>
        <a:spcAft>
          <a:spcPct val="0"/>
        </a:spcAft>
        <a:defRPr sz="4400">
          <a:solidFill>
            <a:schemeClr val="tx2"/>
          </a:solidFill>
          <a:latin typeface="Arial" charset="0"/>
          <a:ea typeface="ＭＳ Ｐゴシック" charset="0"/>
        </a:defRPr>
      </a:lvl3pPr>
      <a:lvl4pPr algn="ctr" rtl="0" eaLnBrk="0" fontAlgn="base" hangingPunct="0">
        <a:spcBef>
          <a:spcPct val="0"/>
        </a:spcBef>
        <a:spcAft>
          <a:spcPct val="0"/>
        </a:spcAft>
        <a:defRPr sz="4400">
          <a:solidFill>
            <a:schemeClr val="tx2"/>
          </a:solidFill>
          <a:latin typeface="Arial" charset="0"/>
          <a:ea typeface="ＭＳ Ｐゴシック" charset="0"/>
        </a:defRPr>
      </a:lvl4pPr>
      <a:lvl5pPr algn="ctr" rtl="0" eaLnBrk="0" fontAlgn="base" hangingPunct="0">
        <a:spcBef>
          <a:spcPct val="0"/>
        </a:spcBef>
        <a:spcAft>
          <a:spcPct val="0"/>
        </a:spcAft>
        <a:defRPr sz="4400">
          <a:solidFill>
            <a:schemeClr val="tx2"/>
          </a:solidFill>
          <a:latin typeface="Arial" charset="0"/>
          <a:ea typeface="ＭＳ Ｐゴシック" charset="0"/>
        </a:defRPr>
      </a:lvl5pPr>
      <a:lvl6pPr marL="457200" algn="ctr" rtl="0" fontAlgn="base">
        <a:spcBef>
          <a:spcPct val="0"/>
        </a:spcBef>
        <a:spcAft>
          <a:spcPct val="0"/>
        </a:spcAft>
        <a:defRPr sz="4400">
          <a:solidFill>
            <a:schemeClr val="tx2"/>
          </a:solidFill>
          <a:latin typeface="Arial" charset="0"/>
        </a:defRPr>
      </a:lvl6pPr>
      <a:lvl7pPr marL="914400" algn="ctr" rtl="0" fontAlgn="base">
        <a:spcBef>
          <a:spcPct val="0"/>
        </a:spcBef>
        <a:spcAft>
          <a:spcPct val="0"/>
        </a:spcAft>
        <a:defRPr sz="4400">
          <a:solidFill>
            <a:schemeClr val="tx2"/>
          </a:solidFill>
          <a:latin typeface="Arial" charset="0"/>
        </a:defRPr>
      </a:lvl7pPr>
      <a:lvl8pPr marL="1371600" algn="ctr" rtl="0" fontAlgn="base">
        <a:spcBef>
          <a:spcPct val="0"/>
        </a:spcBef>
        <a:spcAft>
          <a:spcPct val="0"/>
        </a:spcAft>
        <a:defRPr sz="4400">
          <a:solidFill>
            <a:schemeClr val="tx2"/>
          </a:solidFill>
          <a:latin typeface="Arial" charset="0"/>
        </a:defRPr>
      </a:lvl8pPr>
      <a:lvl9pPr marL="1828800" algn="ctr" rtl="0" fontAlgn="base">
        <a:spcBef>
          <a:spcPct val="0"/>
        </a:spcBef>
        <a:spcAft>
          <a:spcPct val="0"/>
        </a:spcAft>
        <a:defRPr sz="4400">
          <a:solidFill>
            <a:schemeClr val="tx2"/>
          </a:solidFill>
          <a:latin typeface="Arial"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ＭＳ Ｐゴシック" charset="0"/>
          <a:cs typeface="+mn-cs"/>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3298" name="Rectangle 2"/>
          <p:cNvSpPr>
            <a:spLocks noGrp="1" noChangeArrowheads="1"/>
          </p:cNvSpPr>
          <p:nvPr>
            <p:ph type="sldNum" sz="quarter" idx="4"/>
          </p:nvPr>
        </p:nvSpPr>
        <p:spPr bwMode="auto">
          <a:xfrm>
            <a:off x="7010400" y="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Aft>
                <a:spcPct val="0"/>
              </a:spcAft>
              <a:buClrTx/>
              <a:defRPr sz="1200">
                <a:solidFill>
                  <a:schemeClr val="tx1"/>
                </a:solidFill>
              </a:defRPr>
            </a:lvl1pPr>
          </a:lstStyle>
          <a:p>
            <a:fld id="{41906988-AB28-F841-BDE6-BFBD8090922D}" type="slidenum">
              <a:rPr lang="en-US"/>
              <a:pPr/>
              <a:t>‹#›</a:t>
            </a:fld>
            <a:endParaRPr lang="en-US"/>
          </a:p>
        </p:txBody>
      </p:sp>
      <p:sp>
        <p:nvSpPr>
          <p:cNvPr id="63491" name="Rectangle 6"/>
          <p:cNvSpPr>
            <a:spLocks noGrp="1" noChangeArrowheads="1"/>
          </p:cNvSpPr>
          <p:nvPr>
            <p:ph type="title"/>
          </p:nvPr>
        </p:nvSpPr>
        <p:spPr bwMode="auto">
          <a:xfrm>
            <a:off x="457200" y="76200"/>
            <a:ext cx="82296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0" rIns="91440" bIns="45720" numCol="1" anchor="ctr" anchorCtr="0" compatLnSpc="1">
            <a:prstTxWarp prst="textNoShape">
              <a:avLst/>
            </a:prstTxWarp>
          </a:bodyPr>
          <a:lstStyle/>
          <a:p>
            <a:pPr lvl="0"/>
            <a:r>
              <a:rPr lang="en-US"/>
              <a:t>Click to edit Master title style</a:t>
            </a:r>
          </a:p>
        </p:txBody>
      </p:sp>
      <p:sp>
        <p:nvSpPr>
          <p:cNvPr id="63492" name="Rectangle 7"/>
          <p:cNvSpPr>
            <a:spLocks noGrp="1" noChangeArrowheads="1"/>
          </p:cNvSpPr>
          <p:nvPr>
            <p:ph type="body" idx="1"/>
          </p:nvPr>
        </p:nvSpPr>
        <p:spPr bwMode="auto">
          <a:xfrm>
            <a:off x="685800" y="1295400"/>
            <a:ext cx="8001000" cy="45259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3306" name="AutoShape 10">
            <a:hlinkClick r:id="" action="ppaction://hlinkshowjump?jump=nextslide" highlightClick="1"/>
          </p:cNvPr>
          <p:cNvSpPr>
            <a:spLocks noChangeArrowheads="1"/>
          </p:cNvSpPr>
          <p:nvPr userDrawn="1"/>
        </p:nvSpPr>
        <p:spPr bwMode="auto">
          <a:xfrm>
            <a:off x="8686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83307" name="AutoShape 11">
            <a:hlinkClick r:id="" action="ppaction://hlinkshowjump?jump=previousslide" highlightClick="1"/>
          </p:cNvPr>
          <p:cNvSpPr>
            <a:spLocks noChangeArrowheads="1"/>
          </p:cNvSpPr>
          <p:nvPr userDrawn="1"/>
        </p:nvSpPr>
        <p:spPr bwMode="auto">
          <a:xfrm rot="10800000">
            <a:off x="8305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83308" name="Rectangle 12"/>
          <p:cNvSpPr>
            <a:spLocks noChangeArrowheads="1"/>
          </p:cNvSpPr>
          <p:nvPr userDrawn="1"/>
        </p:nvSpPr>
        <p:spPr bwMode="auto">
          <a:xfrm>
            <a:off x="5419725" y="6577013"/>
            <a:ext cx="3686175" cy="274637"/>
          </a:xfrm>
          <a:prstGeom prst="rect">
            <a:avLst/>
          </a:prstGeom>
          <a:noFill/>
          <a:ln w="9525" algn="ctr">
            <a:noFill/>
            <a:miter lim="800000"/>
            <a:headEnd/>
            <a:tailEnd/>
          </a:ln>
          <a:effectLst/>
        </p:spPr>
        <p:txBody>
          <a:bodyPr wrap="none">
            <a:spAutoFit/>
          </a:bodyPr>
          <a:lstStyle/>
          <a:p>
            <a:pPr algn="ctr">
              <a:spcAft>
                <a:spcPct val="0"/>
              </a:spcAft>
              <a:buClrTx/>
              <a:defRPr/>
            </a:pPr>
            <a:r>
              <a:rPr lang="en-US" sz="1200">
                <a:solidFill>
                  <a:schemeClr val="tx1"/>
                </a:solidFill>
                <a:ea typeface="+mn-ea"/>
                <a:cs typeface="Times New Roman" pitchFamily="18" charset="0"/>
                <a:sym typeface="Symbol" pitchFamily="18" charset="2"/>
              </a:rPr>
              <a:t></a:t>
            </a:r>
            <a:r>
              <a:rPr lang="en-US" sz="1200">
                <a:solidFill>
                  <a:srgbClr val="000000"/>
                </a:solidFill>
                <a:ea typeface="+mn-ea"/>
                <a:cs typeface="Times New Roman" pitchFamily="18" charset="0"/>
              </a:rPr>
              <a:t> 2007 Pearson Education, Inc.  All rights reserved.</a:t>
            </a:r>
          </a:p>
        </p:txBody>
      </p:sp>
    </p:spTree>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Lst>
  <p:hf sldNum="0" hdr="0" ftr="0" dt="0"/>
  <p:txStyles>
    <p:titleStyle>
      <a:lvl1pPr algn="l" rtl="0" eaLnBrk="0" fontAlgn="base" hangingPunct="0">
        <a:spcBef>
          <a:spcPct val="0"/>
        </a:spcBef>
        <a:spcAft>
          <a:spcPct val="0"/>
        </a:spcAft>
        <a:defRPr sz="3600" b="1">
          <a:solidFill>
            <a:srgbClr val="F9A75E"/>
          </a:solidFill>
          <a:latin typeface="+mj-lt"/>
          <a:ea typeface="ＭＳ Ｐゴシック" charset="0"/>
          <a:cs typeface="+mj-cs"/>
        </a:defRPr>
      </a:lvl1pPr>
      <a:lvl2pPr algn="l" rtl="0" eaLnBrk="0" fontAlgn="base" hangingPunct="0">
        <a:spcBef>
          <a:spcPct val="0"/>
        </a:spcBef>
        <a:spcAft>
          <a:spcPct val="0"/>
        </a:spcAft>
        <a:defRPr sz="3600" b="1">
          <a:solidFill>
            <a:srgbClr val="F9A75E"/>
          </a:solidFill>
          <a:latin typeface="Arial" charset="0"/>
          <a:ea typeface="ＭＳ Ｐゴシック" charset="0"/>
        </a:defRPr>
      </a:lvl2pPr>
      <a:lvl3pPr algn="l" rtl="0" eaLnBrk="0" fontAlgn="base" hangingPunct="0">
        <a:spcBef>
          <a:spcPct val="0"/>
        </a:spcBef>
        <a:spcAft>
          <a:spcPct val="0"/>
        </a:spcAft>
        <a:defRPr sz="3600" b="1">
          <a:solidFill>
            <a:srgbClr val="F9A75E"/>
          </a:solidFill>
          <a:latin typeface="Arial" charset="0"/>
          <a:ea typeface="ＭＳ Ｐゴシック" charset="0"/>
        </a:defRPr>
      </a:lvl3pPr>
      <a:lvl4pPr algn="l" rtl="0" eaLnBrk="0" fontAlgn="base" hangingPunct="0">
        <a:spcBef>
          <a:spcPct val="0"/>
        </a:spcBef>
        <a:spcAft>
          <a:spcPct val="0"/>
        </a:spcAft>
        <a:defRPr sz="3600" b="1">
          <a:solidFill>
            <a:srgbClr val="F9A75E"/>
          </a:solidFill>
          <a:latin typeface="Arial" charset="0"/>
          <a:ea typeface="ＭＳ Ｐゴシック" charset="0"/>
        </a:defRPr>
      </a:lvl4pPr>
      <a:lvl5pPr algn="l" rtl="0" eaLnBrk="0" fontAlgn="base" hangingPunct="0">
        <a:spcBef>
          <a:spcPct val="0"/>
        </a:spcBef>
        <a:spcAft>
          <a:spcPct val="0"/>
        </a:spcAft>
        <a:defRPr sz="3600" b="1">
          <a:solidFill>
            <a:srgbClr val="F9A75E"/>
          </a:solidFill>
          <a:latin typeface="Arial" charset="0"/>
          <a:ea typeface="ＭＳ Ｐゴシック" charset="0"/>
        </a:defRPr>
      </a:lvl5pPr>
      <a:lvl6pPr marL="457200" algn="l" rtl="0" fontAlgn="base">
        <a:spcBef>
          <a:spcPct val="0"/>
        </a:spcBef>
        <a:spcAft>
          <a:spcPct val="0"/>
        </a:spcAft>
        <a:defRPr sz="3600" b="1">
          <a:solidFill>
            <a:srgbClr val="F9A75E"/>
          </a:solidFill>
          <a:latin typeface="Arial" charset="0"/>
        </a:defRPr>
      </a:lvl6pPr>
      <a:lvl7pPr marL="914400" algn="l" rtl="0" fontAlgn="base">
        <a:spcBef>
          <a:spcPct val="0"/>
        </a:spcBef>
        <a:spcAft>
          <a:spcPct val="0"/>
        </a:spcAft>
        <a:defRPr sz="3600" b="1">
          <a:solidFill>
            <a:srgbClr val="F9A75E"/>
          </a:solidFill>
          <a:latin typeface="Arial" charset="0"/>
        </a:defRPr>
      </a:lvl7pPr>
      <a:lvl8pPr marL="1371600" algn="l" rtl="0" fontAlgn="base">
        <a:spcBef>
          <a:spcPct val="0"/>
        </a:spcBef>
        <a:spcAft>
          <a:spcPct val="0"/>
        </a:spcAft>
        <a:defRPr sz="3600" b="1">
          <a:solidFill>
            <a:srgbClr val="F9A75E"/>
          </a:solidFill>
          <a:latin typeface="Arial" charset="0"/>
        </a:defRPr>
      </a:lvl8pPr>
      <a:lvl9pPr marL="1828800" algn="l" rtl="0" fontAlgn="base">
        <a:spcBef>
          <a:spcPct val="0"/>
        </a:spcBef>
        <a:spcAft>
          <a:spcPct val="0"/>
        </a:spcAft>
        <a:defRPr sz="3600" b="1">
          <a:solidFill>
            <a:srgbClr val="F9A75E"/>
          </a:solidFill>
          <a:latin typeface="Arial" charset="0"/>
        </a:defRPr>
      </a:lvl9pPr>
    </p:titleStyle>
    <p:bodyStyle>
      <a:lvl1pPr marL="228600" indent="-228600" algn="l" rtl="0" eaLnBrk="0" fontAlgn="base" hangingPunct="0">
        <a:spcBef>
          <a:spcPct val="0"/>
        </a:spcBef>
        <a:spcAft>
          <a:spcPct val="25000"/>
        </a:spcAft>
        <a:buClr>
          <a:srgbClr val="4F87C6"/>
        </a:buClr>
        <a:buFont typeface="Wingdings" charset="0"/>
        <a:buChar char="§"/>
        <a:defRPr sz="2800" b="1">
          <a:solidFill>
            <a:srgbClr val="000000"/>
          </a:solidFill>
          <a:latin typeface="+mn-lt"/>
          <a:ea typeface="ＭＳ Ｐゴシック" charset="0"/>
          <a:cs typeface="+mn-cs"/>
        </a:defRPr>
      </a:lvl1pPr>
      <a:lvl2pPr marL="747713" indent="-290513" algn="l" rtl="0" eaLnBrk="0" fontAlgn="base" hangingPunct="0">
        <a:spcBef>
          <a:spcPct val="0"/>
        </a:spcBef>
        <a:spcAft>
          <a:spcPct val="25000"/>
        </a:spcAft>
        <a:buClr>
          <a:srgbClr val="4F87C6"/>
        </a:buClr>
        <a:buFont typeface="Arial" charset="0"/>
        <a:buChar char="–"/>
        <a:defRPr sz="2200" b="1">
          <a:solidFill>
            <a:srgbClr val="000000"/>
          </a:solidFill>
          <a:latin typeface="+mn-lt"/>
          <a:ea typeface="ＭＳ Ｐゴシック" charset="0"/>
        </a:defRPr>
      </a:lvl2pPr>
      <a:lvl3pPr marL="1143000" indent="-228600" algn="l" rtl="0" eaLnBrk="0" fontAlgn="base" hangingPunct="0">
        <a:spcBef>
          <a:spcPct val="0"/>
        </a:spcBef>
        <a:spcAft>
          <a:spcPct val="25000"/>
        </a:spcAft>
        <a:buClr>
          <a:srgbClr val="4F87C6"/>
        </a:buClr>
        <a:buFont typeface="Arial" charset="0"/>
        <a:buChar char="-"/>
        <a:defRPr sz="2000" b="1">
          <a:solidFill>
            <a:schemeClr val="tx1"/>
          </a:solidFill>
          <a:latin typeface="+mn-lt"/>
          <a:ea typeface="ＭＳ Ｐゴシック" charset="0"/>
        </a:defRPr>
      </a:lvl3pPr>
      <a:lvl4pPr marL="1662113" indent="-290513" algn="l" rtl="0" eaLnBrk="0" fontAlgn="base" hangingPunct="0">
        <a:spcBef>
          <a:spcPct val="0"/>
        </a:spcBef>
        <a:spcAft>
          <a:spcPct val="25000"/>
        </a:spcAft>
        <a:buClr>
          <a:srgbClr val="4F87C6"/>
        </a:buClr>
        <a:buFont typeface="Arial" charset="0"/>
        <a:defRPr sz="2000" b="1">
          <a:solidFill>
            <a:schemeClr val="tx1"/>
          </a:solidFill>
          <a:latin typeface="+mn-lt"/>
          <a:ea typeface="ＭＳ Ｐゴシック" charset="0"/>
        </a:defRPr>
      </a:lvl4pPr>
      <a:lvl5pPr marL="2057400" indent="-228600" algn="l" rtl="0" eaLnBrk="0" fontAlgn="base" hangingPunct="0">
        <a:spcBef>
          <a:spcPct val="0"/>
        </a:spcBef>
        <a:spcAft>
          <a:spcPct val="25000"/>
        </a:spcAft>
        <a:buClr>
          <a:srgbClr val="4F87C6"/>
        </a:buClr>
        <a:buFont typeface="Wingdings" charset="0"/>
        <a:buChar char="§"/>
        <a:defRPr sz="2000" b="1">
          <a:solidFill>
            <a:schemeClr val="tx1"/>
          </a:solidFill>
          <a:latin typeface="+mn-lt"/>
          <a:ea typeface="ＭＳ Ｐゴシック" charset="0"/>
        </a:defRPr>
      </a:lvl5pPr>
      <a:lvl6pPr marL="2514600" indent="-228600" algn="l" rtl="0" fontAlgn="base">
        <a:spcBef>
          <a:spcPct val="0"/>
        </a:spcBef>
        <a:spcAft>
          <a:spcPct val="25000"/>
        </a:spcAft>
        <a:buClr>
          <a:srgbClr val="4F87C6"/>
        </a:buClr>
        <a:buFont typeface="Wingdings" pitchFamily="2" charset="2"/>
        <a:buChar char="§"/>
        <a:defRPr sz="2000" b="1">
          <a:solidFill>
            <a:schemeClr val="tx1"/>
          </a:solidFill>
          <a:latin typeface="+mn-lt"/>
        </a:defRPr>
      </a:lvl6pPr>
      <a:lvl7pPr marL="2971800" indent="-228600" algn="l" rtl="0" fontAlgn="base">
        <a:spcBef>
          <a:spcPct val="0"/>
        </a:spcBef>
        <a:spcAft>
          <a:spcPct val="25000"/>
        </a:spcAft>
        <a:buClr>
          <a:srgbClr val="4F87C6"/>
        </a:buClr>
        <a:buFont typeface="Wingdings" pitchFamily="2" charset="2"/>
        <a:buChar char="§"/>
        <a:defRPr sz="2000" b="1">
          <a:solidFill>
            <a:schemeClr val="tx1"/>
          </a:solidFill>
          <a:latin typeface="+mn-lt"/>
        </a:defRPr>
      </a:lvl7pPr>
      <a:lvl8pPr marL="3429000" indent="-228600" algn="l" rtl="0" fontAlgn="base">
        <a:spcBef>
          <a:spcPct val="0"/>
        </a:spcBef>
        <a:spcAft>
          <a:spcPct val="25000"/>
        </a:spcAft>
        <a:buClr>
          <a:srgbClr val="4F87C6"/>
        </a:buClr>
        <a:buFont typeface="Wingdings" pitchFamily="2" charset="2"/>
        <a:buChar char="§"/>
        <a:defRPr sz="2000" b="1">
          <a:solidFill>
            <a:schemeClr val="tx1"/>
          </a:solidFill>
          <a:latin typeface="+mn-lt"/>
        </a:defRPr>
      </a:lvl8pPr>
      <a:lvl9pPr marL="3886200" indent="-228600" algn="l" rtl="0" fontAlgn="base">
        <a:spcBef>
          <a:spcPct val="0"/>
        </a:spcBef>
        <a:spcAft>
          <a:spcPct val="25000"/>
        </a:spcAft>
        <a:buClr>
          <a:srgbClr val="4F87C6"/>
        </a:buClr>
        <a:buFont typeface="Wingdings" pitchFamily="2" charset="2"/>
        <a:buChar char="§"/>
        <a:defRPr sz="2000"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0F5F7"/>
        </a:solidFill>
        <a:effectLst/>
      </p:bgPr>
    </p:bg>
    <p:spTree>
      <p:nvGrpSpPr>
        <p:cNvPr id="1" name=""/>
        <p:cNvGrpSpPr/>
        <p:nvPr/>
      </p:nvGrpSpPr>
      <p:grpSpPr>
        <a:xfrm>
          <a:off x="0" y="0"/>
          <a:ext cx="0" cy="0"/>
          <a:chOff x="0" y="0"/>
          <a:chExt cx="0" cy="0"/>
        </a:xfrm>
      </p:grpSpPr>
      <p:sp>
        <p:nvSpPr>
          <p:cNvPr id="141321" name="Rectangle 9"/>
          <p:cNvSpPr>
            <a:spLocks noChangeArrowheads="1"/>
          </p:cNvSpPr>
          <p:nvPr/>
        </p:nvSpPr>
        <p:spPr bwMode="auto">
          <a:xfrm flipV="1">
            <a:off x="0" y="0"/>
            <a:ext cx="9144000" cy="1600200"/>
          </a:xfrm>
          <a:prstGeom prst="rect">
            <a:avLst/>
          </a:prstGeom>
          <a:solidFill>
            <a:srgbClr val="F9F9F7"/>
          </a:solidFill>
          <a:ln w="9525" algn="ctr">
            <a:noFill/>
            <a:miter lim="800000"/>
            <a:headEnd/>
            <a:tailEnd/>
          </a:ln>
          <a:effectLst/>
        </p:spPr>
        <p:txBody>
          <a:bodyPr wrap="none" anchor="ctr"/>
          <a:lstStyle/>
          <a:p>
            <a:pPr>
              <a:defRPr/>
            </a:pPr>
            <a:endParaRPr lang="en-GB">
              <a:ea typeface="+mn-ea"/>
              <a:cs typeface="Times New Roman" pitchFamily="18" charset="0"/>
            </a:endParaRPr>
          </a:p>
        </p:txBody>
      </p:sp>
      <p:sp>
        <p:nvSpPr>
          <p:cNvPr id="141322" name="Rectangle 10"/>
          <p:cNvSpPr>
            <a:spLocks noChangeArrowheads="1"/>
          </p:cNvSpPr>
          <p:nvPr/>
        </p:nvSpPr>
        <p:spPr bwMode="auto">
          <a:xfrm>
            <a:off x="0" y="1600200"/>
            <a:ext cx="457200" cy="5257800"/>
          </a:xfrm>
          <a:prstGeom prst="rect">
            <a:avLst/>
          </a:prstGeom>
          <a:solidFill>
            <a:srgbClr val="A0CED6"/>
          </a:solidFill>
          <a:ln w="9525" algn="ctr">
            <a:noFill/>
            <a:miter lim="800000"/>
            <a:headEnd/>
            <a:tailEnd/>
          </a:ln>
          <a:effectLst/>
        </p:spPr>
        <p:txBody>
          <a:bodyPr wrap="none" anchor="ctr"/>
          <a:lstStyle/>
          <a:p>
            <a:pPr>
              <a:defRPr/>
            </a:pPr>
            <a:endParaRPr lang="en-GB">
              <a:ea typeface="+mn-ea"/>
              <a:cs typeface="Times New Roman" pitchFamily="18" charset="0"/>
            </a:endParaRPr>
          </a:p>
        </p:txBody>
      </p:sp>
      <p:sp>
        <p:nvSpPr>
          <p:cNvPr id="141323" name="Line 11"/>
          <p:cNvSpPr>
            <a:spLocks noChangeShapeType="1"/>
          </p:cNvSpPr>
          <p:nvPr/>
        </p:nvSpPr>
        <p:spPr bwMode="auto">
          <a:xfrm flipH="1">
            <a:off x="0" y="1600200"/>
            <a:ext cx="9144000" cy="0"/>
          </a:xfrm>
          <a:prstGeom prst="line">
            <a:avLst/>
          </a:prstGeom>
          <a:noFill/>
          <a:ln w="12700">
            <a:solidFill>
              <a:srgbClr val="5F5F5F"/>
            </a:solidFill>
            <a:round/>
            <a:headEnd/>
            <a:tailEnd/>
          </a:ln>
          <a:effectLst/>
        </p:spPr>
        <p:txBody>
          <a:bodyPr anchor="ctr"/>
          <a:lstStyle/>
          <a:p>
            <a:pPr>
              <a:defRPr/>
            </a:pPr>
            <a:endParaRPr lang="en-GB">
              <a:ea typeface="+mn-ea"/>
              <a:cs typeface="Times New Roman" pitchFamily="18" charset="0"/>
            </a:endParaRPr>
          </a:p>
        </p:txBody>
      </p:sp>
      <p:sp>
        <p:nvSpPr>
          <p:cNvPr id="141314" name="Rectangle 2"/>
          <p:cNvSpPr>
            <a:spLocks noGrp="1" noChangeArrowheads="1"/>
          </p:cNvSpPr>
          <p:nvPr>
            <p:ph type="title"/>
          </p:nvPr>
        </p:nvSpPr>
        <p:spPr bwMode="auto">
          <a:xfrm>
            <a:off x="-6999288" y="889000"/>
            <a:ext cx="17162463" cy="1390650"/>
          </a:xfrm>
          <a:prstGeom prst="rect">
            <a:avLst/>
          </a:prstGeom>
          <a:solidFill>
            <a:srgbClr val="FDC382"/>
          </a:solidFill>
          <a:ln w="9525">
            <a:noFill/>
            <a:miter lim="800000"/>
            <a:headEnd/>
            <a:tailEnd/>
          </a:ln>
          <a:effectLst>
            <a:outerShdw dist="63500" dir="2212194" algn="ctr" rotWithShape="0">
              <a:srgbClr val="5F5F5F"/>
            </a:outerShdw>
          </a:effectLst>
        </p:spPr>
        <p:txBody>
          <a:bodyPr vert="horz" wrap="none" lIns="182880" tIns="0" rIns="182880" bIns="0" numCol="1" anchor="ctr" anchorCtr="0" compatLnSpc="1">
            <a:prstTxWarp prst="textNoShape">
              <a:avLst/>
            </a:prstTxWarp>
            <a:spAutoFit/>
          </a:bodyPr>
          <a:lstStyle/>
          <a:p>
            <a:pPr lvl="0"/>
            <a:r>
              <a:rPr lang="en-US" smtClean="0"/>
              <a:t>Click to edit Master title style</a:t>
            </a:r>
          </a:p>
        </p:txBody>
      </p:sp>
      <p:sp>
        <p:nvSpPr>
          <p:cNvPr id="55302" name="Rectangle 3"/>
          <p:cNvSpPr>
            <a:spLocks noGrp="1" noChangeArrowheads="1"/>
          </p:cNvSpPr>
          <p:nvPr>
            <p:ph type="body" idx="1"/>
          </p:nvPr>
        </p:nvSpPr>
        <p:spPr bwMode="auto">
          <a:xfrm>
            <a:off x="914400" y="2514600"/>
            <a:ext cx="7315200" cy="3771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1318" name="Rectangle 6"/>
          <p:cNvSpPr>
            <a:spLocks noGrp="1" noChangeArrowheads="1"/>
          </p:cNvSpPr>
          <p:nvPr>
            <p:ph type="sldNum" sz="quarter" idx="4"/>
          </p:nvPr>
        </p:nvSpPr>
        <p:spPr bwMode="auto">
          <a:xfrm>
            <a:off x="7010400" y="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Aft>
                <a:spcPct val="0"/>
              </a:spcAft>
              <a:buClrTx/>
              <a:defRPr sz="1200">
                <a:solidFill>
                  <a:schemeClr val="tx1"/>
                </a:solidFill>
              </a:defRPr>
            </a:lvl1pPr>
          </a:lstStyle>
          <a:p>
            <a:fld id="{A59C33AC-DF56-ED4C-BE75-6D1A6D52520D}" type="slidenum">
              <a:rPr lang="en-US"/>
              <a:pPr/>
              <a:t>‹#›</a:t>
            </a:fld>
            <a:endParaRPr lang="en-US"/>
          </a:p>
        </p:txBody>
      </p:sp>
      <p:sp>
        <p:nvSpPr>
          <p:cNvPr id="141320" name="Rectangle 8"/>
          <p:cNvSpPr>
            <a:spLocks noChangeArrowheads="1"/>
          </p:cNvSpPr>
          <p:nvPr/>
        </p:nvSpPr>
        <p:spPr bwMode="auto">
          <a:xfrm>
            <a:off x="5419725" y="6577013"/>
            <a:ext cx="3686175" cy="274637"/>
          </a:xfrm>
          <a:prstGeom prst="rect">
            <a:avLst/>
          </a:prstGeom>
          <a:noFill/>
          <a:ln w="9525" algn="ctr">
            <a:noFill/>
            <a:miter lim="800000"/>
            <a:headEnd/>
            <a:tailEnd/>
          </a:ln>
          <a:effectLst/>
        </p:spPr>
        <p:txBody>
          <a:bodyPr wrap="none">
            <a:spAutoFit/>
          </a:bodyPr>
          <a:lstStyle/>
          <a:p>
            <a:pPr algn="ctr">
              <a:spcAft>
                <a:spcPct val="0"/>
              </a:spcAft>
              <a:buClrTx/>
              <a:defRPr/>
            </a:pPr>
            <a:r>
              <a:rPr lang="en-US" sz="1200">
                <a:solidFill>
                  <a:schemeClr val="tx1"/>
                </a:solidFill>
                <a:ea typeface="+mn-ea"/>
                <a:cs typeface="Times New Roman" pitchFamily="18" charset="0"/>
                <a:sym typeface="Symbol" pitchFamily="18" charset="2"/>
              </a:rPr>
              <a:t></a:t>
            </a:r>
            <a:r>
              <a:rPr lang="en-US" sz="1200">
                <a:solidFill>
                  <a:srgbClr val="000000"/>
                </a:solidFill>
                <a:ea typeface="+mn-ea"/>
                <a:cs typeface="Times New Roman" pitchFamily="18" charset="0"/>
              </a:rPr>
              <a:t> 2007 Pearson Education, Inc.  All rights reserved.</a:t>
            </a:r>
          </a:p>
        </p:txBody>
      </p:sp>
      <p:sp>
        <p:nvSpPr>
          <p:cNvPr id="141326" name="AutoShape 14">
            <a:hlinkClick r:id="" action="ppaction://hlinkshowjump?jump=nextslide" highlightClick="1"/>
          </p:cNvPr>
          <p:cNvSpPr>
            <a:spLocks noChangeArrowheads="1"/>
          </p:cNvSpPr>
          <p:nvPr userDrawn="1"/>
        </p:nvSpPr>
        <p:spPr bwMode="auto">
          <a:xfrm>
            <a:off x="8686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41327" name="AutoShape 15">
            <a:hlinkClick r:id="" action="ppaction://hlinkshowjump?jump=previousslide" highlightClick="1"/>
          </p:cNvPr>
          <p:cNvSpPr>
            <a:spLocks noChangeArrowheads="1"/>
          </p:cNvSpPr>
          <p:nvPr userDrawn="1"/>
        </p:nvSpPr>
        <p:spPr bwMode="auto">
          <a:xfrm rot="10800000">
            <a:off x="8305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Lst>
  <p:hf sldNum="0" hdr="0" ftr="0" dt="0"/>
  <p:txStyles>
    <p:titleStyle>
      <a:lvl1pPr algn="ctr" rtl="0" eaLnBrk="0" fontAlgn="base" hangingPunct="0">
        <a:lnSpc>
          <a:spcPct val="95000"/>
        </a:lnSpc>
        <a:spcBef>
          <a:spcPct val="0"/>
        </a:spcBef>
        <a:spcAft>
          <a:spcPct val="0"/>
        </a:spcAft>
        <a:defRPr sz="9600" b="1">
          <a:solidFill>
            <a:schemeClr val="bg1"/>
          </a:solidFill>
          <a:latin typeface="+mj-lt"/>
          <a:ea typeface="ＭＳ Ｐゴシック" charset="0"/>
          <a:cs typeface="+mj-cs"/>
        </a:defRPr>
      </a:lvl1pPr>
      <a:lvl2pPr algn="ctr" rtl="0" eaLnBrk="0" fontAlgn="base" hangingPunct="0">
        <a:lnSpc>
          <a:spcPct val="95000"/>
        </a:lnSpc>
        <a:spcBef>
          <a:spcPct val="0"/>
        </a:spcBef>
        <a:spcAft>
          <a:spcPct val="0"/>
        </a:spcAft>
        <a:defRPr sz="9600" b="1">
          <a:solidFill>
            <a:schemeClr val="bg1"/>
          </a:solidFill>
          <a:latin typeface="Arial" charset="0"/>
          <a:ea typeface="ＭＳ Ｐゴシック" charset="0"/>
        </a:defRPr>
      </a:lvl2pPr>
      <a:lvl3pPr algn="ctr" rtl="0" eaLnBrk="0" fontAlgn="base" hangingPunct="0">
        <a:lnSpc>
          <a:spcPct val="95000"/>
        </a:lnSpc>
        <a:spcBef>
          <a:spcPct val="0"/>
        </a:spcBef>
        <a:spcAft>
          <a:spcPct val="0"/>
        </a:spcAft>
        <a:defRPr sz="9600" b="1">
          <a:solidFill>
            <a:schemeClr val="bg1"/>
          </a:solidFill>
          <a:latin typeface="Arial" charset="0"/>
          <a:ea typeface="ＭＳ Ｐゴシック" charset="0"/>
        </a:defRPr>
      </a:lvl3pPr>
      <a:lvl4pPr algn="ctr" rtl="0" eaLnBrk="0" fontAlgn="base" hangingPunct="0">
        <a:lnSpc>
          <a:spcPct val="95000"/>
        </a:lnSpc>
        <a:spcBef>
          <a:spcPct val="0"/>
        </a:spcBef>
        <a:spcAft>
          <a:spcPct val="0"/>
        </a:spcAft>
        <a:defRPr sz="9600" b="1">
          <a:solidFill>
            <a:schemeClr val="bg1"/>
          </a:solidFill>
          <a:latin typeface="Arial" charset="0"/>
          <a:ea typeface="ＭＳ Ｐゴシック" charset="0"/>
        </a:defRPr>
      </a:lvl4pPr>
      <a:lvl5pPr algn="ctr" rtl="0" eaLnBrk="0" fontAlgn="base" hangingPunct="0">
        <a:lnSpc>
          <a:spcPct val="95000"/>
        </a:lnSpc>
        <a:spcBef>
          <a:spcPct val="0"/>
        </a:spcBef>
        <a:spcAft>
          <a:spcPct val="0"/>
        </a:spcAft>
        <a:defRPr sz="9600" b="1">
          <a:solidFill>
            <a:schemeClr val="bg1"/>
          </a:solidFill>
          <a:latin typeface="Arial" charset="0"/>
          <a:ea typeface="ＭＳ Ｐゴシック" charset="0"/>
        </a:defRPr>
      </a:lvl5pPr>
      <a:lvl6pPr marL="457200" algn="ctr" rtl="0" fontAlgn="base">
        <a:lnSpc>
          <a:spcPct val="95000"/>
        </a:lnSpc>
        <a:spcBef>
          <a:spcPct val="0"/>
        </a:spcBef>
        <a:spcAft>
          <a:spcPct val="0"/>
        </a:spcAft>
        <a:defRPr sz="9600" b="1">
          <a:solidFill>
            <a:schemeClr val="bg1"/>
          </a:solidFill>
          <a:latin typeface="Arial" charset="0"/>
        </a:defRPr>
      </a:lvl6pPr>
      <a:lvl7pPr marL="914400" algn="ctr" rtl="0" fontAlgn="base">
        <a:lnSpc>
          <a:spcPct val="95000"/>
        </a:lnSpc>
        <a:spcBef>
          <a:spcPct val="0"/>
        </a:spcBef>
        <a:spcAft>
          <a:spcPct val="0"/>
        </a:spcAft>
        <a:defRPr sz="9600" b="1">
          <a:solidFill>
            <a:schemeClr val="bg1"/>
          </a:solidFill>
          <a:latin typeface="Arial" charset="0"/>
        </a:defRPr>
      </a:lvl7pPr>
      <a:lvl8pPr marL="1371600" algn="ctr" rtl="0" fontAlgn="base">
        <a:lnSpc>
          <a:spcPct val="95000"/>
        </a:lnSpc>
        <a:spcBef>
          <a:spcPct val="0"/>
        </a:spcBef>
        <a:spcAft>
          <a:spcPct val="0"/>
        </a:spcAft>
        <a:defRPr sz="9600" b="1">
          <a:solidFill>
            <a:schemeClr val="bg1"/>
          </a:solidFill>
          <a:latin typeface="Arial" charset="0"/>
        </a:defRPr>
      </a:lvl8pPr>
      <a:lvl9pPr marL="1828800" algn="ctr" rtl="0" fontAlgn="base">
        <a:lnSpc>
          <a:spcPct val="95000"/>
        </a:lnSpc>
        <a:spcBef>
          <a:spcPct val="0"/>
        </a:spcBef>
        <a:spcAft>
          <a:spcPct val="0"/>
        </a:spcAft>
        <a:defRPr sz="9600" b="1">
          <a:solidFill>
            <a:schemeClr val="bg1"/>
          </a:solidFill>
          <a:latin typeface="Arial" charset="0"/>
        </a:defRPr>
      </a:lvl9pPr>
    </p:titleStyle>
    <p:bodyStyle>
      <a:lvl1pPr marL="342900" indent="-342900" algn="ctr" rtl="0" eaLnBrk="0" fontAlgn="base" hangingPunct="0">
        <a:lnSpc>
          <a:spcPct val="95000"/>
        </a:lnSpc>
        <a:spcBef>
          <a:spcPct val="0"/>
        </a:spcBef>
        <a:spcAft>
          <a:spcPct val="20000"/>
        </a:spcAft>
        <a:defRPr sz="6000" b="1">
          <a:solidFill>
            <a:srgbClr val="4F87C6"/>
          </a:solidFill>
          <a:latin typeface="+mn-lt"/>
          <a:ea typeface="ＭＳ Ｐゴシック" charset="0"/>
          <a:cs typeface="+mn-cs"/>
        </a:defRPr>
      </a:lvl1pPr>
      <a:lvl2pPr marL="742950" indent="-285750" algn="ctr" rtl="0" eaLnBrk="0" fontAlgn="base" hangingPunct="0">
        <a:lnSpc>
          <a:spcPct val="95000"/>
        </a:lnSpc>
        <a:spcBef>
          <a:spcPct val="0"/>
        </a:spcBef>
        <a:spcAft>
          <a:spcPct val="20000"/>
        </a:spcAft>
        <a:defRPr sz="4000" b="1" i="1">
          <a:solidFill>
            <a:schemeClr val="tx1"/>
          </a:solidFill>
          <a:latin typeface="+mn-lt"/>
          <a:ea typeface="ＭＳ Ｐゴシック" charset="0"/>
        </a:defRPr>
      </a:lvl2pPr>
      <a:lvl3pPr marL="1143000" indent="-228600" algn="l" rtl="0" eaLnBrk="0" fontAlgn="base" hangingPunct="0">
        <a:lnSpc>
          <a:spcPct val="95000"/>
        </a:lnSpc>
        <a:spcBef>
          <a:spcPct val="0"/>
        </a:spcBef>
        <a:spcAft>
          <a:spcPct val="20000"/>
        </a:spcAft>
        <a:defRPr sz="2400">
          <a:solidFill>
            <a:schemeClr val="tx1"/>
          </a:solidFill>
          <a:latin typeface="+mn-lt"/>
          <a:ea typeface="ＭＳ Ｐゴシック" charset="0"/>
        </a:defRPr>
      </a:lvl3pPr>
      <a:lvl4pPr marL="1600200" indent="-228600" algn="l" rtl="0" eaLnBrk="0" fontAlgn="base" hangingPunct="0">
        <a:lnSpc>
          <a:spcPct val="95000"/>
        </a:lnSpc>
        <a:spcBef>
          <a:spcPct val="0"/>
        </a:spcBef>
        <a:spcAft>
          <a:spcPct val="20000"/>
        </a:spcAft>
        <a:defRPr sz="2000">
          <a:solidFill>
            <a:schemeClr val="tx1"/>
          </a:solidFill>
          <a:latin typeface="+mn-lt"/>
          <a:ea typeface="ＭＳ Ｐゴシック" charset="0"/>
        </a:defRPr>
      </a:lvl4pPr>
      <a:lvl5pPr marL="2057400" indent="-228600" algn="l" rtl="0" eaLnBrk="0" fontAlgn="base" hangingPunct="0">
        <a:lnSpc>
          <a:spcPct val="95000"/>
        </a:lnSpc>
        <a:spcBef>
          <a:spcPct val="0"/>
        </a:spcBef>
        <a:spcAft>
          <a:spcPct val="20000"/>
        </a:spcAft>
        <a:defRPr sz="2000">
          <a:solidFill>
            <a:schemeClr val="tx1"/>
          </a:solidFill>
          <a:latin typeface="+mn-lt"/>
          <a:ea typeface="ＭＳ Ｐゴシック" charset="0"/>
        </a:defRPr>
      </a:lvl5pPr>
      <a:lvl6pPr marL="2514600" indent="-228600" algn="l" rtl="0" fontAlgn="base">
        <a:lnSpc>
          <a:spcPct val="95000"/>
        </a:lnSpc>
        <a:spcBef>
          <a:spcPct val="0"/>
        </a:spcBef>
        <a:spcAft>
          <a:spcPct val="20000"/>
        </a:spcAft>
        <a:defRPr sz="2000">
          <a:solidFill>
            <a:schemeClr val="tx1"/>
          </a:solidFill>
          <a:latin typeface="+mn-lt"/>
        </a:defRPr>
      </a:lvl6pPr>
      <a:lvl7pPr marL="2971800" indent="-228600" algn="l" rtl="0" fontAlgn="base">
        <a:lnSpc>
          <a:spcPct val="95000"/>
        </a:lnSpc>
        <a:spcBef>
          <a:spcPct val="0"/>
        </a:spcBef>
        <a:spcAft>
          <a:spcPct val="20000"/>
        </a:spcAft>
        <a:defRPr sz="2000">
          <a:solidFill>
            <a:schemeClr val="tx1"/>
          </a:solidFill>
          <a:latin typeface="+mn-lt"/>
        </a:defRPr>
      </a:lvl7pPr>
      <a:lvl8pPr marL="3429000" indent="-228600" algn="l" rtl="0" fontAlgn="base">
        <a:lnSpc>
          <a:spcPct val="95000"/>
        </a:lnSpc>
        <a:spcBef>
          <a:spcPct val="0"/>
        </a:spcBef>
        <a:spcAft>
          <a:spcPct val="20000"/>
        </a:spcAft>
        <a:defRPr sz="2000">
          <a:solidFill>
            <a:schemeClr val="tx1"/>
          </a:solidFill>
          <a:latin typeface="+mn-lt"/>
        </a:defRPr>
      </a:lvl8pPr>
      <a:lvl9pPr marL="3886200" indent="-228600" algn="l" rtl="0" fontAlgn="base">
        <a:lnSpc>
          <a:spcPct val="95000"/>
        </a:lnSpc>
        <a:spcBef>
          <a:spcPct val="0"/>
        </a:spcBef>
        <a:spcAft>
          <a:spcPct val="20000"/>
        </a:spcAft>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A0CED6"/>
        </a:solidFill>
        <a:effectLst/>
      </p:bgPr>
    </p:bg>
    <p:spTree>
      <p:nvGrpSpPr>
        <p:cNvPr id="1" name=""/>
        <p:cNvGrpSpPr/>
        <p:nvPr/>
      </p:nvGrpSpPr>
      <p:grpSpPr>
        <a:xfrm>
          <a:off x="0" y="0"/>
          <a:ext cx="0" cy="0"/>
          <a:chOff x="0" y="0"/>
          <a:chExt cx="0" cy="0"/>
        </a:xfrm>
      </p:grpSpPr>
      <p:sp>
        <p:nvSpPr>
          <p:cNvPr id="189442" name="Rectangle 2"/>
          <p:cNvSpPr>
            <a:spLocks noChangeArrowheads="1"/>
          </p:cNvSpPr>
          <p:nvPr/>
        </p:nvSpPr>
        <p:spPr bwMode="auto">
          <a:xfrm flipV="1">
            <a:off x="0" y="0"/>
            <a:ext cx="9144000" cy="457200"/>
          </a:xfrm>
          <a:prstGeom prst="rect">
            <a:avLst/>
          </a:prstGeom>
          <a:solidFill>
            <a:srgbClr val="F9F9F7"/>
          </a:solidFill>
          <a:ln w="9525" algn="ctr">
            <a:noFill/>
            <a:miter lim="800000"/>
            <a:headEnd/>
            <a:tailEnd/>
          </a:ln>
          <a:effectLst/>
        </p:spPr>
        <p:txBody>
          <a:bodyPr wrap="none" anchor="ctr"/>
          <a:lstStyle/>
          <a:p>
            <a:pPr>
              <a:defRPr/>
            </a:pPr>
            <a:endParaRPr lang="en-GB">
              <a:ea typeface="+mn-ea"/>
              <a:cs typeface="Times New Roman" pitchFamily="18" charset="0"/>
            </a:endParaRPr>
          </a:p>
        </p:txBody>
      </p:sp>
      <p:sp>
        <p:nvSpPr>
          <p:cNvPr id="189443" name="Rectangle 3"/>
          <p:cNvSpPr>
            <a:spLocks noChangeArrowheads="1"/>
          </p:cNvSpPr>
          <p:nvPr/>
        </p:nvSpPr>
        <p:spPr bwMode="auto">
          <a:xfrm>
            <a:off x="0" y="457200"/>
            <a:ext cx="914400" cy="6400800"/>
          </a:xfrm>
          <a:prstGeom prst="rect">
            <a:avLst/>
          </a:prstGeom>
          <a:solidFill>
            <a:srgbClr val="F0F5F7"/>
          </a:solidFill>
          <a:ln w="9525" algn="ctr">
            <a:noFill/>
            <a:miter lim="800000"/>
            <a:headEnd/>
            <a:tailEnd/>
          </a:ln>
          <a:effectLst/>
        </p:spPr>
        <p:txBody>
          <a:bodyPr wrap="none" anchor="ctr"/>
          <a:lstStyle/>
          <a:p>
            <a:pPr>
              <a:defRPr/>
            </a:pPr>
            <a:endParaRPr lang="en-GB">
              <a:ea typeface="+mn-ea"/>
              <a:cs typeface="Times New Roman" pitchFamily="18" charset="0"/>
            </a:endParaRPr>
          </a:p>
        </p:txBody>
      </p:sp>
      <p:sp>
        <p:nvSpPr>
          <p:cNvPr id="189444" name="Line 4"/>
          <p:cNvSpPr>
            <a:spLocks noChangeShapeType="1"/>
          </p:cNvSpPr>
          <p:nvPr/>
        </p:nvSpPr>
        <p:spPr bwMode="auto">
          <a:xfrm flipH="1">
            <a:off x="0" y="457200"/>
            <a:ext cx="9144000" cy="0"/>
          </a:xfrm>
          <a:prstGeom prst="line">
            <a:avLst/>
          </a:prstGeom>
          <a:noFill/>
          <a:ln w="12700">
            <a:solidFill>
              <a:srgbClr val="5F5F5F"/>
            </a:solidFill>
            <a:round/>
            <a:headEnd/>
            <a:tailEnd/>
          </a:ln>
          <a:effectLst/>
        </p:spPr>
        <p:txBody>
          <a:bodyPr anchor="ctr"/>
          <a:lstStyle/>
          <a:p>
            <a:pPr>
              <a:defRPr/>
            </a:pPr>
            <a:endParaRPr lang="en-GB">
              <a:ea typeface="+mn-ea"/>
              <a:cs typeface="Times New Roman" pitchFamily="18" charset="0"/>
            </a:endParaRPr>
          </a:p>
        </p:txBody>
      </p:sp>
      <p:sp>
        <p:nvSpPr>
          <p:cNvPr id="56325" name="Rectangle 5"/>
          <p:cNvSpPr>
            <a:spLocks noGrp="1" noChangeArrowheads="1"/>
          </p:cNvSpPr>
          <p:nvPr>
            <p:ph type="body" idx="1"/>
          </p:nvPr>
        </p:nvSpPr>
        <p:spPr bwMode="auto">
          <a:xfrm>
            <a:off x="1219200" y="762000"/>
            <a:ext cx="7772400" cy="20970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9446" name="Rectangle 6"/>
          <p:cNvSpPr>
            <a:spLocks noGrp="1" noChangeArrowheads="1"/>
          </p:cNvSpPr>
          <p:nvPr>
            <p:ph type="sldNum" sz="quarter" idx="4"/>
          </p:nvPr>
        </p:nvSpPr>
        <p:spPr bwMode="auto">
          <a:xfrm>
            <a:off x="7010400" y="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Aft>
                <a:spcPct val="0"/>
              </a:spcAft>
              <a:buClrTx/>
              <a:defRPr sz="1200">
                <a:solidFill>
                  <a:schemeClr val="tx1"/>
                </a:solidFill>
              </a:defRPr>
            </a:lvl1pPr>
          </a:lstStyle>
          <a:p>
            <a:fld id="{CDF3E5A1-64B8-1B4D-B927-EB3F620D1797}" type="slidenum">
              <a:rPr lang="en-US"/>
              <a:pPr/>
              <a:t>‹#›</a:t>
            </a:fld>
            <a:endParaRPr lang="en-US"/>
          </a:p>
        </p:txBody>
      </p:sp>
      <p:sp>
        <p:nvSpPr>
          <p:cNvPr id="56327" name="Rectangle 7"/>
          <p:cNvSpPr>
            <a:spLocks noGrp="1" noChangeArrowheads="1"/>
          </p:cNvSpPr>
          <p:nvPr>
            <p:ph type="title"/>
          </p:nvPr>
        </p:nvSpPr>
        <p:spPr bwMode="auto">
          <a:xfrm>
            <a:off x="0" y="0"/>
            <a:ext cx="67056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89449" name="AutoShape 9">
            <a:hlinkClick r:id="" action="ppaction://hlinkshowjump?jump=nextslide" highlightClick="1"/>
          </p:cNvPr>
          <p:cNvSpPr>
            <a:spLocks noChangeArrowheads="1"/>
          </p:cNvSpPr>
          <p:nvPr/>
        </p:nvSpPr>
        <p:spPr bwMode="auto">
          <a:xfrm>
            <a:off x="8686800" y="6324600"/>
            <a:ext cx="304800" cy="228600"/>
          </a:xfrm>
          <a:prstGeom prst="actionButtonForwardNext">
            <a:avLst/>
          </a:prstGeom>
          <a:solidFill>
            <a:srgbClr val="F0F5F7"/>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89450" name="AutoShape 10">
            <a:hlinkClick r:id="" action="ppaction://hlinkshowjump?jump=previousslide" highlightClick="1"/>
          </p:cNvPr>
          <p:cNvSpPr>
            <a:spLocks noChangeArrowheads="1"/>
          </p:cNvSpPr>
          <p:nvPr/>
        </p:nvSpPr>
        <p:spPr bwMode="auto">
          <a:xfrm rot="10800000">
            <a:off x="8305800" y="6324600"/>
            <a:ext cx="304800" cy="228600"/>
          </a:xfrm>
          <a:prstGeom prst="actionButtonForwardNext">
            <a:avLst/>
          </a:prstGeom>
          <a:solidFill>
            <a:srgbClr val="F0F5F7"/>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89458" name="Rectangle 18"/>
          <p:cNvSpPr>
            <a:spLocks noChangeArrowheads="1"/>
          </p:cNvSpPr>
          <p:nvPr userDrawn="1"/>
        </p:nvSpPr>
        <p:spPr bwMode="auto">
          <a:xfrm>
            <a:off x="5419725" y="6577013"/>
            <a:ext cx="3686175" cy="274637"/>
          </a:xfrm>
          <a:prstGeom prst="rect">
            <a:avLst/>
          </a:prstGeom>
          <a:noFill/>
          <a:ln w="9525" algn="ctr">
            <a:noFill/>
            <a:miter lim="800000"/>
            <a:headEnd/>
            <a:tailEnd/>
          </a:ln>
          <a:effectLst/>
        </p:spPr>
        <p:txBody>
          <a:bodyPr wrap="none">
            <a:spAutoFit/>
          </a:bodyPr>
          <a:lstStyle/>
          <a:p>
            <a:pPr algn="ctr">
              <a:spcAft>
                <a:spcPct val="0"/>
              </a:spcAft>
              <a:buClrTx/>
              <a:defRPr/>
            </a:pPr>
            <a:r>
              <a:rPr lang="en-US" sz="1200">
                <a:solidFill>
                  <a:schemeClr val="tx1"/>
                </a:solidFill>
                <a:ea typeface="+mn-ea"/>
                <a:cs typeface="Times New Roman" pitchFamily="18" charset="0"/>
                <a:sym typeface="Symbol" pitchFamily="18" charset="2"/>
              </a:rPr>
              <a:t></a:t>
            </a:r>
            <a:r>
              <a:rPr lang="en-US" sz="1200">
                <a:solidFill>
                  <a:srgbClr val="000000"/>
                </a:solidFill>
                <a:ea typeface="+mn-ea"/>
                <a:cs typeface="Times New Roman" pitchFamily="18" charset="0"/>
              </a:rPr>
              <a:t> 2007 Pearson Education, Inc.  All rights reserved.</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hf sldNum="0" hdr="0" ftr="0" dt="0"/>
  <p:txStyles>
    <p:titleStyle>
      <a:lvl1pPr algn="ctr" rtl="0" eaLnBrk="0" fontAlgn="base" hangingPunct="0">
        <a:spcBef>
          <a:spcPct val="0"/>
        </a:spcBef>
        <a:spcAft>
          <a:spcPct val="0"/>
        </a:spcAft>
        <a:defRPr sz="1400" b="1">
          <a:solidFill>
            <a:schemeClr val="bg1"/>
          </a:solidFill>
          <a:latin typeface="+mj-lt"/>
          <a:ea typeface="ＭＳ Ｐゴシック" charset="0"/>
          <a:cs typeface="+mj-cs"/>
        </a:defRPr>
      </a:lvl1pPr>
      <a:lvl2pPr algn="ctr" rtl="0" eaLnBrk="0" fontAlgn="base" hangingPunct="0">
        <a:spcBef>
          <a:spcPct val="0"/>
        </a:spcBef>
        <a:spcAft>
          <a:spcPct val="0"/>
        </a:spcAft>
        <a:defRPr sz="1400" b="1">
          <a:solidFill>
            <a:schemeClr val="bg1"/>
          </a:solidFill>
          <a:latin typeface="Arial" charset="0"/>
          <a:ea typeface="ＭＳ Ｐゴシック" charset="0"/>
        </a:defRPr>
      </a:lvl2pPr>
      <a:lvl3pPr algn="ctr" rtl="0" eaLnBrk="0" fontAlgn="base" hangingPunct="0">
        <a:spcBef>
          <a:spcPct val="0"/>
        </a:spcBef>
        <a:spcAft>
          <a:spcPct val="0"/>
        </a:spcAft>
        <a:defRPr sz="1400" b="1">
          <a:solidFill>
            <a:schemeClr val="bg1"/>
          </a:solidFill>
          <a:latin typeface="Arial" charset="0"/>
          <a:ea typeface="ＭＳ Ｐゴシック" charset="0"/>
        </a:defRPr>
      </a:lvl3pPr>
      <a:lvl4pPr algn="ctr" rtl="0" eaLnBrk="0" fontAlgn="base" hangingPunct="0">
        <a:spcBef>
          <a:spcPct val="0"/>
        </a:spcBef>
        <a:spcAft>
          <a:spcPct val="0"/>
        </a:spcAft>
        <a:defRPr sz="1400" b="1">
          <a:solidFill>
            <a:schemeClr val="bg1"/>
          </a:solidFill>
          <a:latin typeface="Arial" charset="0"/>
          <a:ea typeface="ＭＳ Ｐゴシック" charset="0"/>
        </a:defRPr>
      </a:lvl4pPr>
      <a:lvl5pPr algn="ctr" rtl="0" eaLnBrk="0" fontAlgn="base" hangingPunct="0">
        <a:spcBef>
          <a:spcPct val="0"/>
        </a:spcBef>
        <a:spcAft>
          <a:spcPct val="0"/>
        </a:spcAft>
        <a:defRPr sz="1400" b="1">
          <a:solidFill>
            <a:schemeClr val="bg1"/>
          </a:solidFill>
          <a:latin typeface="Arial" charset="0"/>
          <a:ea typeface="ＭＳ Ｐゴシック" charset="0"/>
        </a:defRPr>
      </a:lvl5pPr>
      <a:lvl6pPr marL="457200" algn="ctr" rtl="0" fontAlgn="base">
        <a:spcBef>
          <a:spcPct val="0"/>
        </a:spcBef>
        <a:spcAft>
          <a:spcPct val="0"/>
        </a:spcAft>
        <a:defRPr sz="1400" b="1">
          <a:solidFill>
            <a:schemeClr val="bg1"/>
          </a:solidFill>
          <a:latin typeface="Arial" charset="0"/>
        </a:defRPr>
      </a:lvl6pPr>
      <a:lvl7pPr marL="914400" algn="ctr" rtl="0" fontAlgn="base">
        <a:spcBef>
          <a:spcPct val="0"/>
        </a:spcBef>
        <a:spcAft>
          <a:spcPct val="0"/>
        </a:spcAft>
        <a:defRPr sz="1400" b="1">
          <a:solidFill>
            <a:schemeClr val="bg1"/>
          </a:solidFill>
          <a:latin typeface="Arial" charset="0"/>
        </a:defRPr>
      </a:lvl7pPr>
      <a:lvl8pPr marL="1371600" algn="ctr" rtl="0" fontAlgn="base">
        <a:spcBef>
          <a:spcPct val="0"/>
        </a:spcBef>
        <a:spcAft>
          <a:spcPct val="0"/>
        </a:spcAft>
        <a:defRPr sz="1400" b="1">
          <a:solidFill>
            <a:schemeClr val="bg1"/>
          </a:solidFill>
          <a:latin typeface="Arial" charset="0"/>
        </a:defRPr>
      </a:lvl8pPr>
      <a:lvl9pPr marL="1828800" algn="ctr" rtl="0" fontAlgn="base">
        <a:spcBef>
          <a:spcPct val="0"/>
        </a:spcBef>
        <a:spcAft>
          <a:spcPct val="0"/>
        </a:spcAft>
        <a:defRPr sz="1400" b="1">
          <a:solidFill>
            <a:schemeClr val="bg1"/>
          </a:solidFill>
          <a:latin typeface="Arial" charset="0"/>
        </a:defRPr>
      </a:lvl9pPr>
    </p:titleStyle>
    <p:bodyStyle>
      <a:lvl1pPr algn="l" rtl="0" eaLnBrk="0" fontAlgn="base" hangingPunct="0">
        <a:lnSpc>
          <a:spcPct val="95000"/>
        </a:lnSpc>
        <a:spcBef>
          <a:spcPct val="0"/>
        </a:spcBef>
        <a:spcAft>
          <a:spcPct val="20000"/>
        </a:spcAft>
        <a:buFont typeface="Times" charset="0"/>
        <a:defRPr sz="2800" b="1" i="1">
          <a:solidFill>
            <a:schemeClr val="tx1"/>
          </a:solidFill>
          <a:latin typeface="+mn-lt"/>
          <a:ea typeface="ＭＳ Ｐゴシック" charset="0"/>
          <a:cs typeface="+mn-cs"/>
        </a:defRPr>
      </a:lvl1pPr>
      <a:lvl2pPr marL="803275" indent="-346075" algn="l" rtl="0" eaLnBrk="0" fontAlgn="base" hangingPunct="0">
        <a:lnSpc>
          <a:spcPct val="95000"/>
        </a:lnSpc>
        <a:spcBef>
          <a:spcPct val="0"/>
        </a:spcBef>
        <a:spcAft>
          <a:spcPct val="30000"/>
        </a:spcAft>
        <a:buFont typeface="Arial" charset="0"/>
        <a:buChar char="—"/>
        <a:defRPr sz="2200" b="1">
          <a:solidFill>
            <a:schemeClr val="tx1"/>
          </a:solidFill>
          <a:latin typeface="+mn-lt"/>
          <a:ea typeface="ＭＳ Ｐゴシック" charset="0"/>
        </a:defRPr>
      </a:lvl2pPr>
      <a:lvl3pPr marL="3030538" indent="-117475" algn="l" rtl="0" eaLnBrk="0" fontAlgn="base" hangingPunct="0">
        <a:spcBef>
          <a:spcPct val="20000"/>
        </a:spcBef>
        <a:spcAft>
          <a:spcPct val="0"/>
        </a:spcAft>
        <a:buFont typeface="Times" charset="0"/>
        <a:buChar char="•"/>
        <a:defRPr sz="2000">
          <a:solidFill>
            <a:schemeClr val="tx1"/>
          </a:solidFill>
          <a:latin typeface="+mn-lt"/>
          <a:ea typeface="ＭＳ Ｐゴシック" charset="0"/>
        </a:defRPr>
      </a:lvl3pPr>
      <a:lvl4pPr marL="3373438" indent="-228600" algn="l" rtl="0" eaLnBrk="0" fontAlgn="base" hangingPunct="0">
        <a:spcBef>
          <a:spcPct val="20000"/>
        </a:spcBef>
        <a:spcAft>
          <a:spcPct val="0"/>
        </a:spcAft>
        <a:buFont typeface="Times" charset="0"/>
        <a:buChar char="–"/>
        <a:defRPr sz="2000">
          <a:solidFill>
            <a:schemeClr val="tx1"/>
          </a:solidFill>
          <a:latin typeface="+mn-lt"/>
          <a:ea typeface="ＭＳ Ｐゴシック" charset="0"/>
        </a:defRPr>
      </a:lvl4pPr>
      <a:lvl5pPr marL="3716338" indent="-228600" algn="l" rtl="0" eaLnBrk="0" fontAlgn="base" hangingPunct="0">
        <a:spcBef>
          <a:spcPct val="20000"/>
        </a:spcBef>
        <a:spcAft>
          <a:spcPct val="0"/>
        </a:spcAft>
        <a:buFont typeface="Times" charset="0"/>
        <a:buChar char="•"/>
        <a:defRPr sz="2000">
          <a:solidFill>
            <a:schemeClr val="tx1"/>
          </a:solidFill>
          <a:latin typeface="+mn-lt"/>
          <a:ea typeface="ＭＳ Ｐゴシック" charset="0"/>
        </a:defRPr>
      </a:lvl5pPr>
      <a:lvl6pPr marL="4173538" indent="-228600" algn="l" rtl="0" fontAlgn="base">
        <a:spcBef>
          <a:spcPct val="20000"/>
        </a:spcBef>
        <a:spcAft>
          <a:spcPct val="0"/>
        </a:spcAft>
        <a:buFont typeface="Times" pitchFamily="18" charset="0"/>
        <a:buChar char="•"/>
        <a:defRPr sz="2000">
          <a:solidFill>
            <a:schemeClr val="tx1"/>
          </a:solidFill>
          <a:latin typeface="+mn-lt"/>
        </a:defRPr>
      </a:lvl6pPr>
      <a:lvl7pPr marL="4630738" indent="-228600" algn="l" rtl="0" fontAlgn="base">
        <a:spcBef>
          <a:spcPct val="20000"/>
        </a:spcBef>
        <a:spcAft>
          <a:spcPct val="0"/>
        </a:spcAft>
        <a:buFont typeface="Times" pitchFamily="18" charset="0"/>
        <a:buChar char="•"/>
        <a:defRPr sz="2000">
          <a:solidFill>
            <a:schemeClr val="tx1"/>
          </a:solidFill>
          <a:latin typeface="+mn-lt"/>
        </a:defRPr>
      </a:lvl7pPr>
      <a:lvl8pPr marL="5087938" indent="-228600" algn="l" rtl="0" fontAlgn="base">
        <a:spcBef>
          <a:spcPct val="20000"/>
        </a:spcBef>
        <a:spcAft>
          <a:spcPct val="0"/>
        </a:spcAft>
        <a:buFont typeface="Times" pitchFamily="18" charset="0"/>
        <a:buChar char="•"/>
        <a:defRPr sz="2000">
          <a:solidFill>
            <a:schemeClr val="tx1"/>
          </a:solidFill>
          <a:latin typeface="+mn-lt"/>
        </a:defRPr>
      </a:lvl8pPr>
      <a:lvl9pPr marL="5545138" indent="-228600" algn="l" rtl="0" fontAlgn="base">
        <a:spcBef>
          <a:spcPct val="20000"/>
        </a:spcBef>
        <a:spcAft>
          <a:spcPct val="0"/>
        </a:spcAft>
        <a:buFont typeface="Times" pitchFamily="18" charset="0"/>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rgbClr val="F0F5F7"/>
        </a:solidFill>
        <a:effectLst/>
      </p:bgPr>
    </p:bg>
    <p:spTree>
      <p:nvGrpSpPr>
        <p:cNvPr id="1" name=""/>
        <p:cNvGrpSpPr/>
        <p:nvPr/>
      </p:nvGrpSpPr>
      <p:grpSpPr>
        <a:xfrm>
          <a:off x="0" y="0"/>
          <a:ext cx="0" cy="0"/>
          <a:chOff x="0" y="0"/>
          <a:chExt cx="0" cy="0"/>
        </a:xfrm>
      </p:grpSpPr>
      <p:sp>
        <p:nvSpPr>
          <p:cNvPr id="177154" name="Line 2"/>
          <p:cNvSpPr>
            <a:spLocks noChangeShapeType="1"/>
          </p:cNvSpPr>
          <p:nvPr/>
        </p:nvSpPr>
        <p:spPr bwMode="auto">
          <a:xfrm flipH="1">
            <a:off x="152400" y="457200"/>
            <a:ext cx="8991600" cy="0"/>
          </a:xfrm>
          <a:prstGeom prst="line">
            <a:avLst/>
          </a:prstGeom>
          <a:noFill/>
          <a:ln w="38100">
            <a:solidFill>
              <a:srgbClr val="67B4BF"/>
            </a:solidFill>
            <a:round/>
            <a:headEnd/>
            <a:tailEnd/>
          </a:ln>
          <a:effectLst/>
        </p:spPr>
        <p:txBody>
          <a:bodyPr anchor="ctr"/>
          <a:lstStyle/>
          <a:p>
            <a:pPr>
              <a:defRPr/>
            </a:pPr>
            <a:endParaRPr lang="en-GB">
              <a:ea typeface="+mn-ea"/>
              <a:cs typeface="Times New Roman" pitchFamily="18" charset="0"/>
            </a:endParaRPr>
          </a:p>
        </p:txBody>
      </p:sp>
      <p:sp>
        <p:nvSpPr>
          <p:cNvPr id="57347" name="Rectangle 3"/>
          <p:cNvSpPr>
            <a:spLocks noGrp="1" noChangeArrowheads="1"/>
          </p:cNvSpPr>
          <p:nvPr>
            <p:ph type="body" idx="1"/>
          </p:nvPr>
        </p:nvSpPr>
        <p:spPr bwMode="auto">
          <a:xfrm>
            <a:off x="990600" y="1255713"/>
            <a:ext cx="7239000" cy="20970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7156" name="Rectangle 4"/>
          <p:cNvSpPr>
            <a:spLocks noGrp="1" noChangeArrowheads="1"/>
          </p:cNvSpPr>
          <p:nvPr>
            <p:ph type="sldNum" sz="quarter" idx="4"/>
          </p:nvPr>
        </p:nvSpPr>
        <p:spPr bwMode="auto">
          <a:xfrm>
            <a:off x="7010400" y="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Aft>
                <a:spcPct val="0"/>
              </a:spcAft>
              <a:buClrTx/>
              <a:defRPr sz="1200">
                <a:solidFill>
                  <a:schemeClr val="tx1"/>
                </a:solidFill>
              </a:defRPr>
            </a:lvl1pPr>
          </a:lstStyle>
          <a:p>
            <a:fld id="{91F8289C-134B-DD40-87D0-59CD4140AE3A}" type="slidenum">
              <a:rPr lang="en-US"/>
              <a:pPr/>
              <a:t>‹#›</a:t>
            </a:fld>
            <a:endParaRPr lang="en-US"/>
          </a:p>
        </p:txBody>
      </p:sp>
      <p:sp>
        <p:nvSpPr>
          <p:cNvPr id="57349" name="Rectangle 7"/>
          <p:cNvSpPr>
            <a:spLocks noGrp="1" noChangeArrowheads="1"/>
          </p:cNvSpPr>
          <p:nvPr>
            <p:ph type="title"/>
          </p:nvPr>
        </p:nvSpPr>
        <p:spPr bwMode="auto">
          <a:xfrm>
            <a:off x="762000" y="533400"/>
            <a:ext cx="6705600" cy="609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77161" name="Line 9"/>
          <p:cNvSpPr>
            <a:spLocks noChangeShapeType="1"/>
          </p:cNvSpPr>
          <p:nvPr/>
        </p:nvSpPr>
        <p:spPr bwMode="auto">
          <a:xfrm flipH="1" flipV="1">
            <a:off x="685800" y="76200"/>
            <a:ext cx="0" cy="6781800"/>
          </a:xfrm>
          <a:prstGeom prst="line">
            <a:avLst/>
          </a:prstGeom>
          <a:noFill/>
          <a:ln w="38100">
            <a:solidFill>
              <a:srgbClr val="67B4BF"/>
            </a:solidFill>
            <a:round/>
            <a:headEnd/>
            <a:tailEnd/>
          </a:ln>
          <a:effectLst/>
        </p:spPr>
        <p:txBody>
          <a:bodyPr anchor="ctr"/>
          <a:lstStyle/>
          <a:p>
            <a:pPr>
              <a:defRPr/>
            </a:pPr>
            <a:endParaRPr lang="en-GB">
              <a:ea typeface="+mn-ea"/>
              <a:cs typeface="Times New Roman" pitchFamily="18" charset="0"/>
            </a:endParaRPr>
          </a:p>
        </p:txBody>
      </p:sp>
      <p:sp>
        <p:nvSpPr>
          <p:cNvPr id="177166" name="AutoShape 14">
            <a:hlinkClick r:id="" action="ppaction://hlinkshowjump?jump=nextslide" highlightClick="1"/>
          </p:cNvPr>
          <p:cNvSpPr>
            <a:spLocks noChangeArrowheads="1"/>
          </p:cNvSpPr>
          <p:nvPr userDrawn="1"/>
        </p:nvSpPr>
        <p:spPr bwMode="auto">
          <a:xfrm>
            <a:off x="8686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77167" name="AutoShape 15">
            <a:hlinkClick r:id="" action="ppaction://hlinkshowjump?jump=previousslide" highlightClick="1"/>
          </p:cNvPr>
          <p:cNvSpPr>
            <a:spLocks noChangeArrowheads="1"/>
          </p:cNvSpPr>
          <p:nvPr userDrawn="1"/>
        </p:nvSpPr>
        <p:spPr bwMode="auto">
          <a:xfrm rot="10800000">
            <a:off x="8305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77168" name="Rectangle 16"/>
          <p:cNvSpPr>
            <a:spLocks noChangeArrowheads="1"/>
          </p:cNvSpPr>
          <p:nvPr userDrawn="1"/>
        </p:nvSpPr>
        <p:spPr bwMode="auto">
          <a:xfrm>
            <a:off x="5419725" y="6577013"/>
            <a:ext cx="3686175" cy="274637"/>
          </a:xfrm>
          <a:prstGeom prst="rect">
            <a:avLst/>
          </a:prstGeom>
          <a:noFill/>
          <a:ln w="9525" algn="ctr">
            <a:noFill/>
            <a:miter lim="800000"/>
            <a:headEnd/>
            <a:tailEnd/>
          </a:ln>
          <a:effectLst/>
        </p:spPr>
        <p:txBody>
          <a:bodyPr wrap="none">
            <a:spAutoFit/>
          </a:bodyPr>
          <a:lstStyle/>
          <a:p>
            <a:pPr algn="ctr">
              <a:spcAft>
                <a:spcPct val="0"/>
              </a:spcAft>
              <a:buClrTx/>
              <a:defRPr/>
            </a:pPr>
            <a:r>
              <a:rPr lang="en-US" sz="1200">
                <a:solidFill>
                  <a:schemeClr val="tx1"/>
                </a:solidFill>
                <a:ea typeface="+mn-ea"/>
                <a:cs typeface="Times New Roman" pitchFamily="18" charset="0"/>
                <a:sym typeface="Symbol" pitchFamily="18" charset="2"/>
              </a:rPr>
              <a:t></a:t>
            </a:r>
            <a:r>
              <a:rPr lang="en-US" sz="1200">
                <a:solidFill>
                  <a:srgbClr val="000000"/>
                </a:solidFill>
                <a:ea typeface="+mn-ea"/>
                <a:cs typeface="Times New Roman" pitchFamily="18" charset="0"/>
              </a:rPr>
              <a:t> 2007 Pearson Education, Inc.  All rights reserved.</a:t>
            </a:r>
          </a:p>
        </p:txBody>
      </p:sp>
    </p:spTree>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Lst>
  <p:hf sldNum="0" hdr="0" ftr="0" dt="0"/>
  <p:txStyles>
    <p:titleStyle>
      <a:lvl1pPr algn="l" rtl="0" eaLnBrk="0" fontAlgn="base" hangingPunct="0">
        <a:spcBef>
          <a:spcPct val="0"/>
        </a:spcBef>
        <a:spcAft>
          <a:spcPct val="0"/>
        </a:spcAft>
        <a:defRPr sz="3600" b="1">
          <a:solidFill>
            <a:srgbClr val="F9A75E"/>
          </a:solidFill>
          <a:latin typeface="+mj-lt"/>
          <a:ea typeface="ＭＳ Ｐゴシック" charset="0"/>
          <a:cs typeface="+mj-cs"/>
        </a:defRPr>
      </a:lvl1pPr>
      <a:lvl2pPr algn="l" rtl="0" eaLnBrk="0" fontAlgn="base" hangingPunct="0">
        <a:spcBef>
          <a:spcPct val="0"/>
        </a:spcBef>
        <a:spcAft>
          <a:spcPct val="0"/>
        </a:spcAft>
        <a:defRPr sz="3600" b="1">
          <a:solidFill>
            <a:srgbClr val="F9A75E"/>
          </a:solidFill>
          <a:latin typeface="Arial" charset="0"/>
          <a:ea typeface="ＭＳ Ｐゴシック" charset="0"/>
        </a:defRPr>
      </a:lvl2pPr>
      <a:lvl3pPr algn="l" rtl="0" eaLnBrk="0" fontAlgn="base" hangingPunct="0">
        <a:spcBef>
          <a:spcPct val="0"/>
        </a:spcBef>
        <a:spcAft>
          <a:spcPct val="0"/>
        </a:spcAft>
        <a:defRPr sz="3600" b="1">
          <a:solidFill>
            <a:srgbClr val="F9A75E"/>
          </a:solidFill>
          <a:latin typeface="Arial" charset="0"/>
          <a:ea typeface="ＭＳ Ｐゴシック" charset="0"/>
        </a:defRPr>
      </a:lvl3pPr>
      <a:lvl4pPr algn="l" rtl="0" eaLnBrk="0" fontAlgn="base" hangingPunct="0">
        <a:spcBef>
          <a:spcPct val="0"/>
        </a:spcBef>
        <a:spcAft>
          <a:spcPct val="0"/>
        </a:spcAft>
        <a:defRPr sz="3600" b="1">
          <a:solidFill>
            <a:srgbClr val="F9A75E"/>
          </a:solidFill>
          <a:latin typeface="Arial" charset="0"/>
          <a:ea typeface="ＭＳ Ｐゴシック" charset="0"/>
        </a:defRPr>
      </a:lvl4pPr>
      <a:lvl5pPr algn="l" rtl="0" eaLnBrk="0" fontAlgn="base" hangingPunct="0">
        <a:spcBef>
          <a:spcPct val="0"/>
        </a:spcBef>
        <a:spcAft>
          <a:spcPct val="0"/>
        </a:spcAft>
        <a:defRPr sz="3600" b="1">
          <a:solidFill>
            <a:srgbClr val="F9A75E"/>
          </a:solidFill>
          <a:latin typeface="Arial" charset="0"/>
          <a:ea typeface="ＭＳ Ｐゴシック" charset="0"/>
        </a:defRPr>
      </a:lvl5pPr>
      <a:lvl6pPr marL="457200" algn="l" rtl="0" fontAlgn="base">
        <a:spcBef>
          <a:spcPct val="0"/>
        </a:spcBef>
        <a:spcAft>
          <a:spcPct val="0"/>
        </a:spcAft>
        <a:defRPr sz="3600" b="1">
          <a:solidFill>
            <a:srgbClr val="F9A75E"/>
          </a:solidFill>
          <a:latin typeface="Arial" charset="0"/>
        </a:defRPr>
      </a:lvl6pPr>
      <a:lvl7pPr marL="914400" algn="l" rtl="0" fontAlgn="base">
        <a:spcBef>
          <a:spcPct val="0"/>
        </a:spcBef>
        <a:spcAft>
          <a:spcPct val="0"/>
        </a:spcAft>
        <a:defRPr sz="3600" b="1">
          <a:solidFill>
            <a:srgbClr val="F9A75E"/>
          </a:solidFill>
          <a:latin typeface="Arial" charset="0"/>
        </a:defRPr>
      </a:lvl7pPr>
      <a:lvl8pPr marL="1371600" algn="l" rtl="0" fontAlgn="base">
        <a:spcBef>
          <a:spcPct val="0"/>
        </a:spcBef>
        <a:spcAft>
          <a:spcPct val="0"/>
        </a:spcAft>
        <a:defRPr sz="3600" b="1">
          <a:solidFill>
            <a:srgbClr val="F9A75E"/>
          </a:solidFill>
          <a:latin typeface="Arial" charset="0"/>
        </a:defRPr>
      </a:lvl8pPr>
      <a:lvl9pPr marL="1828800" algn="l" rtl="0" fontAlgn="base">
        <a:spcBef>
          <a:spcPct val="0"/>
        </a:spcBef>
        <a:spcAft>
          <a:spcPct val="0"/>
        </a:spcAft>
        <a:defRPr sz="3600" b="1">
          <a:solidFill>
            <a:srgbClr val="F9A75E"/>
          </a:solidFill>
          <a:latin typeface="Arial" charset="0"/>
        </a:defRPr>
      </a:lvl9pPr>
    </p:titleStyle>
    <p:bodyStyle>
      <a:lvl1pPr marL="282575" indent="-282575" algn="l" rtl="0" eaLnBrk="0" fontAlgn="base" hangingPunct="0">
        <a:lnSpc>
          <a:spcPct val="95000"/>
        </a:lnSpc>
        <a:spcBef>
          <a:spcPct val="0"/>
        </a:spcBef>
        <a:spcAft>
          <a:spcPct val="20000"/>
        </a:spcAft>
        <a:buClr>
          <a:srgbClr val="4E87C6"/>
        </a:buClr>
        <a:buFont typeface="Wingdings" charset="0"/>
        <a:buChar char="§"/>
        <a:defRPr sz="2800" b="1">
          <a:solidFill>
            <a:srgbClr val="000000"/>
          </a:solidFill>
          <a:latin typeface="+mn-lt"/>
          <a:ea typeface="ＭＳ Ｐゴシック" charset="0"/>
          <a:cs typeface="+mn-cs"/>
        </a:defRPr>
      </a:lvl1pPr>
      <a:lvl2pPr marL="868363" indent="-301625" algn="l" rtl="0" eaLnBrk="0" fontAlgn="base" hangingPunct="0">
        <a:lnSpc>
          <a:spcPct val="95000"/>
        </a:lnSpc>
        <a:spcBef>
          <a:spcPct val="0"/>
        </a:spcBef>
        <a:spcAft>
          <a:spcPct val="30000"/>
        </a:spcAft>
        <a:buFont typeface="Arial" charset="0"/>
        <a:buChar char="–"/>
        <a:defRPr sz="2200" b="1">
          <a:solidFill>
            <a:srgbClr val="000000"/>
          </a:solidFill>
          <a:latin typeface="+mn-lt"/>
          <a:ea typeface="ＭＳ Ｐゴシック" charset="0"/>
        </a:defRPr>
      </a:lvl2pPr>
      <a:lvl3pPr marL="1211263" indent="-228600" algn="l" rtl="0" eaLnBrk="0" fontAlgn="base" hangingPunct="0">
        <a:spcBef>
          <a:spcPct val="20000"/>
        </a:spcBef>
        <a:spcAft>
          <a:spcPct val="0"/>
        </a:spcAft>
        <a:buFont typeface="Times" charset="0"/>
        <a:buChar char="•"/>
        <a:defRPr sz="2000">
          <a:solidFill>
            <a:schemeClr val="tx1"/>
          </a:solidFill>
          <a:latin typeface="+mn-lt"/>
          <a:ea typeface="ＭＳ Ｐゴシック" charset="0"/>
        </a:defRPr>
      </a:lvl3pPr>
      <a:lvl4pPr marL="1600200" indent="-228600" algn="l" rtl="0" eaLnBrk="0" fontAlgn="base" hangingPunct="0">
        <a:spcBef>
          <a:spcPct val="20000"/>
        </a:spcBef>
        <a:spcAft>
          <a:spcPct val="0"/>
        </a:spcAft>
        <a:buFont typeface="Times" charset="0"/>
        <a:buChar char="–"/>
        <a:defRPr sz="2000">
          <a:solidFill>
            <a:schemeClr val="tx1"/>
          </a:solidFill>
          <a:latin typeface="+mn-lt"/>
          <a:ea typeface="ＭＳ Ｐゴシック" charset="0"/>
        </a:defRPr>
      </a:lvl4pPr>
      <a:lvl5pPr marL="2057400" indent="-228600" algn="l" rtl="0" eaLnBrk="0" fontAlgn="base" hangingPunct="0">
        <a:spcBef>
          <a:spcPct val="20000"/>
        </a:spcBef>
        <a:spcAft>
          <a:spcPct val="0"/>
        </a:spcAft>
        <a:buFont typeface="Times" charset="0"/>
        <a:buChar char="•"/>
        <a:defRPr sz="2000">
          <a:solidFill>
            <a:schemeClr val="tx1"/>
          </a:solidFill>
          <a:latin typeface="+mn-lt"/>
          <a:ea typeface="ＭＳ Ｐゴシック" charset="0"/>
        </a:defRPr>
      </a:lvl5pPr>
      <a:lvl6pPr marL="2514600" indent="-228600" algn="l" rtl="0" fontAlgn="base">
        <a:spcBef>
          <a:spcPct val="20000"/>
        </a:spcBef>
        <a:spcAft>
          <a:spcPct val="0"/>
        </a:spcAft>
        <a:buFont typeface="Times" pitchFamily="18" charset="0"/>
        <a:buChar char="•"/>
        <a:defRPr sz="2000">
          <a:solidFill>
            <a:schemeClr val="tx1"/>
          </a:solidFill>
          <a:latin typeface="+mn-lt"/>
        </a:defRPr>
      </a:lvl6pPr>
      <a:lvl7pPr marL="2971800" indent="-228600" algn="l" rtl="0" fontAlgn="base">
        <a:spcBef>
          <a:spcPct val="20000"/>
        </a:spcBef>
        <a:spcAft>
          <a:spcPct val="0"/>
        </a:spcAft>
        <a:buFont typeface="Times" pitchFamily="18" charset="0"/>
        <a:buChar char="•"/>
        <a:defRPr sz="2000">
          <a:solidFill>
            <a:schemeClr val="tx1"/>
          </a:solidFill>
          <a:latin typeface="+mn-lt"/>
        </a:defRPr>
      </a:lvl7pPr>
      <a:lvl8pPr marL="3429000" indent="-228600" algn="l" rtl="0" fontAlgn="base">
        <a:spcBef>
          <a:spcPct val="20000"/>
        </a:spcBef>
        <a:spcAft>
          <a:spcPct val="0"/>
        </a:spcAft>
        <a:buFont typeface="Times" pitchFamily="18" charset="0"/>
        <a:buChar char="•"/>
        <a:defRPr sz="2000">
          <a:solidFill>
            <a:schemeClr val="tx1"/>
          </a:solidFill>
          <a:latin typeface="+mn-lt"/>
        </a:defRPr>
      </a:lvl8pPr>
      <a:lvl9pPr marL="3886200" indent="-228600" algn="l" rtl="0" fontAlgn="base">
        <a:spcBef>
          <a:spcPct val="20000"/>
        </a:spcBef>
        <a:spcAft>
          <a:spcPct val="0"/>
        </a:spcAft>
        <a:buFont typeface="Times" pitchFamily="18" charset="0"/>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8370" name="Rectangle 2"/>
          <p:cNvSpPr>
            <a:spLocks noGrp="1" noChangeArrowheads="1"/>
          </p:cNvSpPr>
          <p:nvPr>
            <p:ph type="body" idx="1"/>
          </p:nvPr>
        </p:nvSpPr>
        <p:spPr bwMode="auto">
          <a:xfrm>
            <a:off x="609600" y="460375"/>
            <a:ext cx="7543800" cy="1901825"/>
          </a:xfrm>
          <a:prstGeom prst="rect">
            <a:avLst/>
          </a:prstGeom>
          <a:solidFill>
            <a:srgbClr val="FFF7EB"/>
          </a:solidFill>
          <a:ln w="12700">
            <a:solidFill>
              <a:srgbClr val="F9A75E"/>
            </a:solidFill>
            <a:miter lim="800000"/>
            <a:headEnd/>
            <a:tailEnd/>
          </a:ln>
          <a:extLst>
            <a:ext uri="{FAA26D3D-D897-4be2-8F04-BA451C77F1D7}">
              <ma14:placeholderFlag xmlns="" xmlns:ma14="http://schemas.microsoft.com/office/mac/drawingml/2011/main" val="1"/>
            </a:ext>
          </a:extLst>
        </p:spPr>
        <p:txBody>
          <a:bodyPr vert="horz" wrap="square" lIns="182880" tIns="91440" rIns="182880" bIns="91440" numCol="1" anchor="t" anchorCtr="0" compatLnSpc="1">
            <a:prstTxWarp prst="textNoShape">
              <a:avLst/>
            </a:prstTxWarp>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0227" name="Rectangle 3"/>
          <p:cNvSpPr>
            <a:spLocks noGrp="1" noChangeArrowheads="1"/>
          </p:cNvSpPr>
          <p:nvPr>
            <p:ph type="sldNum" sz="quarter" idx="4"/>
          </p:nvPr>
        </p:nvSpPr>
        <p:spPr bwMode="auto">
          <a:xfrm>
            <a:off x="7010400" y="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Aft>
                <a:spcPct val="0"/>
              </a:spcAft>
              <a:buClrTx/>
              <a:defRPr sz="1200">
                <a:solidFill>
                  <a:schemeClr val="tx1"/>
                </a:solidFill>
              </a:defRPr>
            </a:lvl1pPr>
          </a:lstStyle>
          <a:p>
            <a:fld id="{A4E1A14E-14A3-5D4F-A859-9872E68AC013}" type="slidenum">
              <a:rPr lang="en-US"/>
              <a:pPr/>
              <a:t>‹#›</a:t>
            </a:fld>
            <a:endParaRPr lang="en-US"/>
          </a:p>
        </p:txBody>
      </p:sp>
      <p:pic>
        <p:nvPicPr>
          <p:cNvPr id="58372" name="Picture 7" descr="Picture2"/>
          <p:cNvPicPr>
            <a:picLocks noChangeAspect="1" noChangeArrowheads="1"/>
          </p:cNvPicPr>
          <p:nvPr/>
        </p:nvPicPr>
        <p:blipFill>
          <a:blip r:embed="rId13" cstate="print">
            <a:extLst>
              <a:ext uri="{28A0092B-C50C-407E-A947-70E740481C1C}">
                <a14:useLocalDpi xmlns="" xmlns:a14="http://schemas.microsoft.com/office/drawing/2010/main" val="0"/>
              </a:ext>
            </a:extLst>
          </a:blip>
          <a:srcRect/>
          <a:stretch>
            <a:fillRect/>
          </a:stretch>
        </p:blipFill>
        <p:spPr bwMode="auto">
          <a:xfrm>
            <a:off x="76200" y="460375"/>
            <a:ext cx="609600" cy="1524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80234" name="Rectangle 10"/>
          <p:cNvSpPr>
            <a:spLocks noChangeArrowheads="1"/>
          </p:cNvSpPr>
          <p:nvPr userDrawn="1"/>
        </p:nvSpPr>
        <p:spPr bwMode="auto">
          <a:xfrm>
            <a:off x="0" y="0"/>
            <a:ext cx="609600" cy="381000"/>
          </a:xfrm>
          <a:prstGeom prst="rect">
            <a:avLst/>
          </a:prstGeom>
          <a:noFill/>
          <a:ln w="9525" algn="ctr">
            <a:noFill/>
            <a:miter lim="800000"/>
            <a:headEnd/>
            <a:tailEnd/>
          </a:ln>
          <a:effectLst/>
        </p:spPr>
        <p:txBody>
          <a:bodyPr wrap="none" anchor="ctr">
            <a:spAutoFit/>
          </a:bodyPr>
          <a:lstStyle/>
          <a:p>
            <a:pPr>
              <a:defRPr/>
            </a:pPr>
            <a:endParaRPr lang="en-GB">
              <a:ea typeface="+mn-ea"/>
              <a:cs typeface="Times New Roman" pitchFamily="18" charset="0"/>
            </a:endParaRPr>
          </a:p>
        </p:txBody>
      </p:sp>
      <p:sp>
        <p:nvSpPr>
          <p:cNvPr id="180237" name="AutoShape 13">
            <a:hlinkClick r:id="" action="ppaction://hlinkshowjump?jump=nextslide" highlightClick="1"/>
          </p:cNvPr>
          <p:cNvSpPr>
            <a:spLocks noChangeArrowheads="1"/>
          </p:cNvSpPr>
          <p:nvPr userDrawn="1"/>
        </p:nvSpPr>
        <p:spPr bwMode="auto">
          <a:xfrm>
            <a:off x="8686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80238" name="AutoShape 14">
            <a:hlinkClick r:id="" action="ppaction://hlinkshowjump?jump=previousslide" highlightClick="1"/>
          </p:cNvPr>
          <p:cNvSpPr>
            <a:spLocks noChangeArrowheads="1"/>
          </p:cNvSpPr>
          <p:nvPr userDrawn="1"/>
        </p:nvSpPr>
        <p:spPr bwMode="auto">
          <a:xfrm rot="10800000">
            <a:off x="8305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80241" name="Rectangle 17"/>
          <p:cNvSpPr>
            <a:spLocks noChangeArrowheads="1"/>
          </p:cNvSpPr>
          <p:nvPr userDrawn="1"/>
        </p:nvSpPr>
        <p:spPr bwMode="auto">
          <a:xfrm>
            <a:off x="5419725" y="6577013"/>
            <a:ext cx="3686175" cy="274637"/>
          </a:xfrm>
          <a:prstGeom prst="rect">
            <a:avLst/>
          </a:prstGeom>
          <a:noFill/>
          <a:ln w="9525" algn="ctr">
            <a:noFill/>
            <a:miter lim="800000"/>
            <a:headEnd/>
            <a:tailEnd/>
          </a:ln>
          <a:effectLst/>
        </p:spPr>
        <p:txBody>
          <a:bodyPr wrap="none">
            <a:spAutoFit/>
          </a:bodyPr>
          <a:lstStyle/>
          <a:p>
            <a:pPr algn="ctr">
              <a:spcAft>
                <a:spcPct val="0"/>
              </a:spcAft>
              <a:buClrTx/>
              <a:defRPr/>
            </a:pPr>
            <a:r>
              <a:rPr lang="en-US" sz="1200">
                <a:solidFill>
                  <a:schemeClr val="tx1"/>
                </a:solidFill>
                <a:ea typeface="+mn-ea"/>
                <a:cs typeface="Times New Roman" pitchFamily="18" charset="0"/>
                <a:sym typeface="Symbol" pitchFamily="18" charset="2"/>
              </a:rPr>
              <a:t></a:t>
            </a:r>
            <a:r>
              <a:rPr lang="en-US" sz="1200">
                <a:solidFill>
                  <a:srgbClr val="000000"/>
                </a:solidFill>
                <a:ea typeface="+mn-ea"/>
                <a:cs typeface="Times New Roman" pitchFamily="18" charset="0"/>
              </a:rPr>
              <a:t> 2007 Pearson Education, Inc.  All rights reserved.</a:t>
            </a:r>
          </a:p>
        </p:txBody>
      </p:sp>
    </p:spTree>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Lst>
  <p:hf sldNum="0" hdr="0" ftr="0" dt="0"/>
  <p:txStyles>
    <p:titleStyle>
      <a:lvl1pPr algn="l" rtl="0" eaLnBrk="0" fontAlgn="base" hangingPunct="0">
        <a:spcBef>
          <a:spcPct val="0"/>
        </a:spcBef>
        <a:spcAft>
          <a:spcPct val="0"/>
        </a:spcAft>
        <a:defRPr sz="3600" b="1">
          <a:solidFill>
            <a:srgbClr val="F9A75E"/>
          </a:solidFill>
          <a:latin typeface="+mj-lt"/>
          <a:ea typeface="ＭＳ Ｐゴシック" charset="0"/>
          <a:cs typeface="+mj-cs"/>
        </a:defRPr>
      </a:lvl1pPr>
      <a:lvl2pPr algn="l" rtl="0" eaLnBrk="0" fontAlgn="base" hangingPunct="0">
        <a:spcBef>
          <a:spcPct val="0"/>
        </a:spcBef>
        <a:spcAft>
          <a:spcPct val="0"/>
        </a:spcAft>
        <a:defRPr sz="3600" b="1">
          <a:solidFill>
            <a:srgbClr val="F9A75E"/>
          </a:solidFill>
          <a:latin typeface="Goudy Sans Medium" pitchFamily="34" charset="0"/>
          <a:ea typeface="ＭＳ Ｐゴシック" charset="0"/>
        </a:defRPr>
      </a:lvl2pPr>
      <a:lvl3pPr algn="l" rtl="0" eaLnBrk="0" fontAlgn="base" hangingPunct="0">
        <a:spcBef>
          <a:spcPct val="0"/>
        </a:spcBef>
        <a:spcAft>
          <a:spcPct val="0"/>
        </a:spcAft>
        <a:defRPr sz="3600" b="1">
          <a:solidFill>
            <a:srgbClr val="F9A75E"/>
          </a:solidFill>
          <a:latin typeface="Goudy Sans Medium" pitchFamily="34" charset="0"/>
          <a:ea typeface="ＭＳ Ｐゴシック" charset="0"/>
        </a:defRPr>
      </a:lvl3pPr>
      <a:lvl4pPr algn="l" rtl="0" eaLnBrk="0" fontAlgn="base" hangingPunct="0">
        <a:spcBef>
          <a:spcPct val="0"/>
        </a:spcBef>
        <a:spcAft>
          <a:spcPct val="0"/>
        </a:spcAft>
        <a:defRPr sz="3600" b="1">
          <a:solidFill>
            <a:srgbClr val="F9A75E"/>
          </a:solidFill>
          <a:latin typeface="Goudy Sans Medium" pitchFamily="34" charset="0"/>
          <a:ea typeface="ＭＳ Ｐゴシック" charset="0"/>
        </a:defRPr>
      </a:lvl4pPr>
      <a:lvl5pPr algn="l" rtl="0" eaLnBrk="0" fontAlgn="base" hangingPunct="0">
        <a:spcBef>
          <a:spcPct val="0"/>
        </a:spcBef>
        <a:spcAft>
          <a:spcPct val="0"/>
        </a:spcAft>
        <a:defRPr sz="3600" b="1">
          <a:solidFill>
            <a:srgbClr val="F9A75E"/>
          </a:solidFill>
          <a:latin typeface="Goudy Sans Medium" pitchFamily="34" charset="0"/>
          <a:ea typeface="ＭＳ Ｐゴシック" charset="0"/>
        </a:defRPr>
      </a:lvl5pPr>
      <a:lvl6pPr marL="457200" algn="l" rtl="0" fontAlgn="base">
        <a:spcBef>
          <a:spcPct val="0"/>
        </a:spcBef>
        <a:spcAft>
          <a:spcPct val="0"/>
        </a:spcAft>
        <a:defRPr sz="3600" b="1">
          <a:solidFill>
            <a:srgbClr val="F9A75E"/>
          </a:solidFill>
          <a:latin typeface="Goudy Sans Medium" pitchFamily="34" charset="0"/>
        </a:defRPr>
      </a:lvl6pPr>
      <a:lvl7pPr marL="914400" algn="l" rtl="0" fontAlgn="base">
        <a:spcBef>
          <a:spcPct val="0"/>
        </a:spcBef>
        <a:spcAft>
          <a:spcPct val="0"/>
        </a:spcAft>
        <a:defRPr sz="3600" b="1">
          <a:solidFill>
            <a:srgbClr val="F9A75E"/>
          </a:solidFill>
          <a:latin typeface="Goudy Sans Medium" pitchFamily="34" charset="0"/>
        </a:defRPr>
      </a:lvl7pPr>
      <a:lvl8pPr marL="1371600" algn="l" rtl="0" fontAlgn="base">
        <a:spcBef>
          <a:spcPct val="0"/>
        </a:spcBef>
        <a:spcAft>
          <a:spcPct val="0"/>
        </a:spcAft>
        <a:defRPr sz="3600" b="1">
          <a:solidFill>
            <a:srgbClr val="F9A75E"/>
          </a:solidFill>
          <a:latin typeface="Goudy Sans Medium" pitchFamily="34" charset="0"/>
        </a:defRPr>
      </a:lvl8pPr>
      <a:lvl9pPr marL="1828800" algn="l" rtl="0" fontAlgn="base">
        <a:spcBef>
          <a:spcPct val="0"/>
        </a:spcBef>
        <a:spcAft>
          <a:spcPct val="0"/>
        </a:spcAft>
        <a:defRPr sz="3600" b="1">
          <a:solidFill>
            <a:srgbClr val="F9A75E"/>
          </a:solidFill>
          <a:latin typeface="Goudy Sans Medium" pitchFamily="34" charset="0"/>
        </a:defRPr>
      </a:lvl9pPr>
    </p:titleStyle>
    <p:bodyStyle>
      <a:lvl1pPr marL="798513" indent="-798513" algn="l" rtl="0" eaLnBrk="0" fontAlgn="base" hangingPunct="0">
        <a:lnSpc>
          <a:spcPct val="95000"/>
        </a:lnSpc>
        <a:spcBef>
          <a:spcPct val="0"/>
        </a:spcBef>
        <a:spcAft>
          <a:spcPct val="35000"/>
        </a:spcAft>
        <a:buClr>
          <a:srgbClr val="4E87C6"/>
        </a:buClr>
        <a:buFont typeface="Wingdings" charset="0"/>
        <a:defRPr sz="2000" b="1">
          <a:solidFill>
            <a:srgbClr val="000000"/>
          </a:solidFill>
          <a:latin typeface="+mn-lt"/>
          <a:ea typeface="ＭＳ Ｐゴシック" charset="0"/>
          <a:cs typeface="+mn-cs"/>
        </a:defRPr>
      </a:lvl1pPr>
      <a:lvl2pPr marL="1712913" indent="-798513" algn="l" rtl="0" eaLnBrk="0" fontAlgn="base" hangingPunct="0">
        <a:lnSpc>
          <a:spcPct val="95000"/>
        </a:lnSpc>
        <a:spcBef>
          <a:spcPct val="0"/>
        </a:spcBef>
        <a:spcAft>
          <a:spcPct val="35000"/>
        </a:spcAft>
        <a:buFont typeface="Arial" charset="0"/>
        <a:defRPr sz="2000" b="1">
          <a:solidFill>
            <a:srgbClr val="000000"/>
          </a:solidFill>
          <a:latin typeface="+mn-lt"/>
          <a:ea typeface="ＭＳ Ｐゴシック" charset="0"/>
        </a:defRPr>
      </a:lvl2pPr>
      <a:lvl3pPr marL="3711575" indent="-228600" algn="l" rtl="0" eaLnBrk="0" fontAlgn="base" hangingPunct="0">
        <a:spcBef>
          <a:spcPct val="0"/>
        </a:spcBef>
        <a:spcAft>
          <a:spcPct val="0"/>
        </a:spcAft>
        <a:buFont typeface="Times" charset="0"/>
        <a:defRPr sz="2000">
          <a:solidFill>
            <a:schemeClr val="tx1"/>
          </a:solidFill>
          <a:latin typeface="+mn-lt"/>
          <a:ea typeface="ＭＳ Ｐゴシック" charset="0"/>
        </a:defRPr>
      </a:lvl3pPr>
      <a:lvl4pPr marL="4054475" indent="-228600" algn="l" rtl="0" eaLnBrk="0" fontAlgn="base" hangingPunct="0">
        <a:spcBef>
          <a:spcPct val="0"/>
        </a:spcBef>
        <a:spcAft>
          <a:spcPct val="0"/>
        </a:spcAft>
        <a:buFont typeface="Times" charset="0"/>
        <a:defRPr sz="2000">
          <a:solidFill>
            <a:schemeClr val="tx1"/>
          </a:solidFill>
          <a:latin typeface="+mn-lt"/>
          <a:ea typeface="ＭＳ Ｐゴシック" charset="0"/>
        </a:defRPr>
      </a:lvl4pPr>
      <a:lvl5pPr marL="4397375" indent="-228600" algn="l" rtl="0" eaLnBrk="0" fontAlgn="base" hangingPunct="0">
        <a:spcBef>
          <a:spcPct val="0"/>
        </a:spcBef>
        <a:spcAft>
          <a:spcPct val="0"/>
        </a:spcAft>
        <a:buFont typeface="Times" charset="0"/>
        <a:defRPr sz="2000">
          <a:solidFill>
            <a:schemeClr val="tx1"/>
          </a:solidFill>
          <a:latin typeface="+mn-lt"/>
          <a:ea typeface="ＭＳ Ｐゴシック" charset="0"/>
        </a:defRPr>
      </a:lvl5pPr>
      <a:lvl6pPr marL="4854575" indent="-228600" algn="l" rtl="0" fontAlgn="base">
        <a:spcBef>
          <a:spcPct val="0"/>
        </a:spcBef>
        <a:spcAft>
          <a:spcPct val="0"/>
        </a:spcAft>
        <a:buFont typeface="Times" pitchFamily="18" charset="0"/>
        <a:defRPr sz="2000">
          <a:solidFill>
            <a:schemeClr val="tx1"/>
          </a:solidFill>
          <a:latin typeface="+mn-lt"/>
        </a:defRPr>
      </a:lvl6pPr>
      <a:lvl7pPr marL="5311775" indent="-228600" algn="l" rtl="0" fontAlgn="base">
        <a:spcBef>
          <a:spcPct val="0"/>
        </a:spcBef>
        <a:spcAft>
          <a:spcPct val="0"/>
        </a:spcAft>
        <a:buFont typeface="Times" pitchFamily="18" charset="0"/>
        <a:defRPr sz="2000">
          <a:solidFill>
            <a:schemeClr val="tx1"/>
          </a:solidFill>
          <a:latin typeface="+mn-lt"/>
        </a:defRPr>
      </a:lvl7pPr>
      <a:lvl8pPr marL="5768975" indent="-228600" algn="l" rtl="0" fontAlgn="base">
        <a:spcBef>
          <a:spcPct val="0"/>
        </a:spcBef>
        <a:spcAft>
          <a:spcPct val="0"/>
        </a:spcAft>
        <a:buFont typeface="Times" pitchFamily="18" charset="0"/>
        <a:defRPr sz="2000">
          <a:solidFill>
            <a:schemeClr val="tx1"/>
          </a:solidFill>
          <a:latin typeface="+mn-lt"/>
        </a:defRPr>
      </a:lvl8pPr>
      <a:lvl9pPr marL="6226175" indent="-228600" algn="l" rtl="0" fontAlgn="base">
        <a:spcBef>
          <a:spcPct val="0"/>
        </a:spcBef>
        <a:spcAft>
          <a:spcPct val="0"/>
        </a:spcAft>
        <a:buFont typeface="Times" pitchFamily="18" charset="0"/>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48194" name="Rectangle 2"/>
          <p:cNvSpPr>
            <a:spLocks noGrp="1" noChangeArrowheads="1"/>
          </p:cNvSpPr>
          <p:nvPr>
            <p:ph type="sldNum" sz="quarter" idx="4"/>
          </p:nvPr>
        </p:nvSpPr>
        <p:spPr bwMode="auto">
          <a:xfrm>
            <a:off x="7010400" y="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Aft>
                <a:spcPct val="0"/>
              </a:spcAft>
              <a:buClrTx/>
              <a:defRPr sz="1200">
                <a:solidFill>
                  <a:schemeClr val="tx1"/>
                </a:solidFill>
              </a:defRPr>
            </a:lvl1pPr>
          </a:lstStyle>
          <a:p>
            <a:fld id="{28F5228C-92A7-E647-8BB3-1A9FF002AF5E}" type="slidenum">
              <a:rPr lang="en-US"/>
              <a:pPr/>
              <a:t>‹#›</a:t>
            </a:fld>
            <a:endParaRPr lang="en-US"/>
          </a:p>
        </p:txBody>
      </p:sp>
      <p:sp>
        <p:nvSpPr>
          <p:cNvPr id="59395" name="Rectangle 4"/>
          <p:cNvSpPr>
            <a:spLocks noGrp="1" noChangeArrowheads="1"/>
          </p:cNvSpPr>
          <p:nvPr>
            <p:ph type="title"/>
          </p:nvPr>
        </p:nvSpPr>
        <p:spPr bwMode="auto">
          <a:xfrm>
            <a:off x="914400" y="685800"/>
            <a:ext cx="77724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0" rIns="91440" bIns="45720" numCol="1" anchor="ctr" anchorCtr="0" compatLnSpc="1">
            <a:prstTxWarp prst="textNoShape">
              <a:avLst/>
            </a:prstTxWarp>
          </a:bodyPr>
          <a:lstStyle/>
          <a:p>
            <a:pPr lvl="0"/>
            <a:r>
              <a:rPr lang="en-US"/>
              <a:t>Click to edit Master title style</a:t>
            </a:r>
          </a:p>
        </p:txBody>
      </p:sp>
      <p:sp>
        <p:nvSpPr>
          <p:cNvPr id="648198" name="AutoShape 6">
            <a:hlinkClick r:id="" action="ppaction://hlinkshowjump?jump=nextslide" highlightClick="1"/>
          </p:cNvPr>
          <p:cNvSpPr>
            <a:spLocks noChangeArrowheads="1"/>
          </p:cNvSpPr>
          <p:nvPr userDrawn="1"/>
        </p:nvSpPr>
        <p:spPr bwMode="auto">
          <a:xfrm>
            <a:off x="8686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648199" name="AutoShape 7">
            <a:hlinkClick r:id="" action="ppaction://hlinkshowjump?jump=previousslide" highlightClick="1"/>
          </p:cNvPr>
          <p:cNvSpPr>
            <a:spLocks noChangeArrowheads="1"/>
          </p:cNvSpPr>
          <p:nvPr userDrawn="1"/>
        </p:nvSpPr>
        <p:spPr bwMode="auto">
          <a:xfrm rot="10800000">
            <a:off x="8305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648200" name="Line 8"/>
          <p:cNvSpPr>
            <a:spLocks noChangeShapeType="1"/>
          </p:cNvSpPr>
          <p:nvPr userDrawn="1"/>
        </p:nvSpPr>
        <p:spPr bwMode="auto">
          <a:xfrm>
            <a:off x="914400" y="1600200"/>
            <a:ext cx="8229600" cy="0"/>
          </a:xfrm>
          <a:prstGeom prst="line">
            <a:avLst/>
          </a:prstGeom>
          <a:noFill/>
          <a:ln w="25400">
            <a:solidFill>
              <a:srgbClr val="5AD9B3"/>
            </a:solidFill>
            <a:round/>
            <a:headEnd/>
            <a:tailEnd/>
          </a:ln>
          <a:effectLst/>
        </p:spPr>
        <p:txBody>
          <a:bodyPr anchor="ctr">
            <a:spAutoFit/>
          </a:bodyPr>
          <a:lstStyle/>
          <a:p>
            <a:pPr>
              <a:defRPr/>
            </a:pPr>
            <a:endParaRPr lang="en-GB">
              <a:ea typeface="+mn-ea"/>
              <a:cs typeface="Times New Roman" pitchFamily="18" charset="0"/>
            </a:endParaRPr>
          </a:p>
        </p:txBody>
      </p:sp>
      <p:sp>
        <p:nvSpPr>
          <p:cNvPr id="648201" name="Line 9"/>
          <p:cNvSpPr>
            <a:spLocks noChangeShapeType="1"/>
          </p:cNvSpPr>
          <p:nvPr userDrawn="1"/>
        </p:nvSpPr>
        <p:spPr bwMode="auto">
          <a:xfrm>
            <a:off x="0" y="5867400"/>
            <a:ext cx="8229600" cy="0"/>
          </a:xfrm>
          <a:prstGeom prst="line">
            <a:avLst/>
          </a:prstGeom>
          <a:noFill/>
          <a:ln w="25400">
            <a:solidFill>
              <a:srgbClr val="5AD9B3"/>
            </a:solidFill>
            <a:round/>
            <a:headEnd/>
            <a:tailEnd/>
          </a:ln>
          <a:effectLst/>
        </p:spPr>
        <p:txBody>
          <a:bodyPr anchor="ctr">
            <a:spAutoFit/>
          </a:bodyPr>
          <a:lstStyle/>
          <a:p>
            <a:pPr>
              <a:defRPr/>
            </a:pPr>
            <a:endParaRPr lang="en-GB">
              <a:ea typeface="+mn-ea"/>
              <a:cs typeface="Times New Roman" pitchFamily="18" charset="0"/>
            </a:endParaRPr>
          </a:p>
        </p:txBody>
      </p:sp>
      <p:sp>
        <p:nvSpPr>
          <p:cNvPr id="59400" name="Rectangle 10"/>
          <p:cNvSpPr>
            <a:spLocks noGrp="1" noChangeArrowheads="1"/>
          </p:cNvSpPr>
          <p:nvPr>
            <p:ph type="body" idx="1"/>
          </p:nvPr>
        </p:nvSpPr>
        <p:spPr bwMode="auto">
          <a:xfrm>
            <a:off x="1371600" y="2320925"/>
            <a:ext cx="7239000" cy="20685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48203" name="Rectangle 11"/>
          <p:cNvSpPr>
            <a:spLocks noChangeArrowheads="1"/>
          </p:cNvSpPr>
          <p:nvPr userDrawn="1"/>
        </p:nvSpPr>
        <p:spPr bwMode="auto">
          <a:xfrm>
            <a:off x="5419725" y="6577013"/>
            <a:ext cx="3686175" cy="274637"/>
          </a:xfrm>
          <a:prstGeom prst="rect">
            <a:avLst/>
          </a:prstGeom>
          <a:noFill/>
          <a:ln w="9525" algn="ctr">
            <a:noFill/>
            <a:miter lim="800000"/>
            <a:headEnd/>
            <a:tailEnd/>
          </a:ln>
          <a:effectLst/>
        </p:spPr>
        <p:txBody>
          <a:bodyPr wrap="none">
            <a:spAutoFit/>
          </a:bodyPr>
          <a:lstStyle/>
          <a:p>
            <a:pPr algn="ctr">
              <a:spcAft>
                <a:spcPct val="0"/>
              </a:spcAft>
              <a:buClrTx/>
              <a:defRPr/>
            </a:pPr>
            <a:r>
              <a:rPr lang="en-US" sz="1200">
                <a:solidFill>
                  <a:schemeClr val="tx1"/>
                </a:solidFill>
                <a:ea typeface="+mn-ea"/>
                <a:cs typeface="Times New Roman" pitchFamily="18" charset="0"/>
                <a:sym typeface="Symbol" pitchFamily="18" charset="2"/>
              </a:rPr>
              <a:t></a:t>
            </a:r>
            <a:r>
              <a:rPr lang="en-US" sz="1200">
                <a:solidFill>
                  <a:srgbClr val="000000"/>
                </a:solidFill>
                <a:ea typeface="+mn-ea"/>
                <a:cs typeface="Times New Roman" pitchFamily="18" charset="0"/>
              </a:rPr>
              <a:t> 2007 Pearson Education, Inc.  All rights reserved.</a:t>
            </a:r>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hf sldNum="0" hdr="0" ftr="0" dt="0"/>
  <p:txStyles>
    <p:titleStyle>
      <a:lvl1pPr algn="l" rtl="0" eaLnBrk="0" fontAlgn="base" hangingPunct="0">
        <a:spcBef>
          <a:spcPct val="0"/>
        </a:spcBef>
        <a:spcAft>
          <a:spcPct val="0"/>
        </a:spcAft>
        <a:defRPr sz="3600" b="1">
          <a:solidFill>
            <a:srgbClr val="5AD9B3"/>
          </a:solidFill>
          <a:latin typeface="+mj-lt"/>
          <a:ea typeface="ＭＳ Ｐゴシック" charset="0"/>
          <a:cs typeface="+mj-cs"/>
        </a:defRPr>
      </a:lvl1pPr>
      <a:lvl2pPr algn="l" rtl="0" eaLnBrk="0" fontAlgn="base" hangingPunct="0">
        <a:spcBef>
          <a:spcPct val="0"/>
        </a:spcBef>
        <a:spcAft>
          <a:spcPct val="0"/>
        </a:spcAft>
        <a:defRPr sz="3600" b="1">
          <a:solidFill>
            <a:srgbClr val="5AD9B3"/>
          </a:solidFill>
          <a:latin typeface="Arial" charset="0"/>
          <a:ea typeface="ＭＳ Ｐゴシック" charset="0"/>
        </a:defRPr>
      </a:lvl2pPr>
      <a:lvl3pPr algn="l" rtl="0" eaLnBrk="0" fontAlgn="base" hangingPunct="0">
        <a:spcBef>
          <a:spcPct val="0"/>
        </a:spcBef>
        <a:spcAft>
          <a:spcPct val="0"/>
        </a:spcAft>
        <a:defRPr sz="3600" b="1">
          <a:solidFill>
            <a:srgbClr val="5AD9B3"/>
          </a:solidFill>
          <a:latin typeface="Arial" charset="0"/>
          <a:ea typeface="ＭＳ Ｐゴシック" charset="0"/>
        </a:defRPr>
      </a:lvl3pPr>
      <a:lvl4pPr algn="l" rtl="0" eaLnBrk="0" fontAlgn="base" hangingPunct="0">
        <a:spcBef>
          <a:spcPct val="0"/>
        </a:spcBef>
        <a:spcAft>
          <a:spcPct val="0"/>
        </a:spcAft>
        <a:defRPr sz="3600" b="1">
          <a:solidFill>
            <a:srgbClr val="5AD9B3"/>
          </a:solidFill>
          <a:latin typeface="Arial" charset="0"/>
          <a:ea typeface="ＭＳ Ｐゴシック" charset="0"/>
        </a:defRPr>
      </a:lvl4pPr>
      <a:lvl5pPr algn="l" rtl="0" eaLnBrk="0" fontAlgn="base" hangingPunct="0">
        <a:spcBef>
          <a:spcPct val="0"/>
        </a:spcBef>
        <a:spcAft>
          <a:spcPct val="0"/>
        </a:spcAft>
        <a:defRPr sz="3600" b="1">
          <a:solidFill>
            <a:srgbClr val="5AD9B3"/>
          </a:solidFill>
          <a:latin typeface="Arial" charset="0"/>
          <a:ea typeface="ＭＳ Ｐゴシック" charset="0"/>
        </a:defRPr>
      </a:lvl5pPr>
      <a:lvl6pPr marL="457200" algn="l" rtl="0" fontAlgn="base">
        <a:spcBef>
          <a:spcPct val="0"/>
        </a:spcBef>
        <a:spcAft>
          <a:spcPct val="0"/>
        </a:spcAft>
        <a:defRPr sz="3600" b="1">
          <a:solidFill>
            <a:srgbClr val="5AD9B3"/>
          </a:solidFill>
          <a:latin typeface="Arial" charset="0"/>
        </a:defRPr>
      </a:lvl6pPr>
      <a:lvl7pPr marL="914400" algn="l" rtl="0" fontAlgn="base">
        <a:spcBef>
          <a:spcPct val="0"/>
        </a:spcBef>
        <a:spcAft>
          <a:spcPct val="0"/>
        </a:spcAft>
        <a:defRPr sz="3600" b="1">
          <a:solidFill>
            <a:srgbClr val="5AD9B3"/>
          </a:solidFill>
          <a:latin typeface="Arial" charset="0"/>
        </a:defRPr>
      </a:lvl7pPr>
      <a:lvl8pPr marL="1371600" algn="l" rtl="0" fontAlgn="base">
        <a:spcBef>
          <a:spcPct val="0"/>
        </a:spcBef>
        <a:spcAft>
          <a:spcPct val="0"/>
        </a:spcAft>
        <a:defRPr sz="3600" b="1">
          <a:solidFill>
            <a:srgbClr val="5AD9B3"/>
          </a:solidFill>
          <a:latin typeface="Arial" charset="0"/>
        </a:defRPr>
      </a:lvl8pPr>
      <a:lvl9pPr marL="1828800" algn="l" rtl="0" fontAlgn="base">
        <a:spcBef>
          <a:spcPct val="0"/>
        </a:spcBef>
        <a:spcAft>
          <a:spcPct val="0"/>
        </a:spcAft>
        <a:defRPr sz="3600" b="1">
          <a:solidFill>
            <a:srgbClr val="5AD9B3"/>
          </a:solidFill>
          <a:latin typeface="Arial" charset="0"/>
        </a:defRPr>
      </a:lvl9pPr>
    </p:titleStyle>
    <p:bodyStyle>
      <a:lvl1pPr algn="l" rtl="0" eaLnBrk="0" fontAlgn="base" hangingPunct="0">
        <a:lnSpc>
          <a:spcPct val="90000"/>
        </a:lnSpc>
        <a:spcBef>
          <a:spcPct val="0"/>
        </a:spcBef>
        <a:spcAft>
          <a:spcPct val="25000"/>
        </a:spcAft>
        <a:buClr>
          <a:schemeClr val="tx1"/>
        </a:buClr>
        <a:defRPr sz="2800" b="1">
          <a:solidFill>
            <a:srgbClr val="000000"/>
          </a:solidFill>
          <a:latin typeface="+mn-lt"/>
          <a:ea typeface="ＭＳ Ｐゴシック" charset="0"/>
          <a:cs typeface="+mn-cs"/>
        </a:defRPr>
      </a:lvl1pPr>
      <a:lvl2pPr marL="463550" indent="-6350" algn="l" rtl="0" eaLnBrk="0" fontAlgn="base" hangingPunct="0">
        <a:spcBef>
          <a:spcPct val="0"/>
        </a:spcBef>
        <a:spcAft>
          <a:spcPct val="25000"/>
        </a:spcAft>
        <a:buClr>
          <a:schemeClr val="tx1"/>
        </a:buClr>
        <a:buFont typeface="Arial" charset="0"/>
        <a:defRPr sz="2200" b="1">
          <a:solidFill>
            <a:srgbClr val="000000"/>
          </a:solidFill>
          <a:latin typeface="+mn-lt"/>
          <a:ea typeface="ＭＳ Ｐゴシック" charset="0"/>
        </a:defRPr>
      </a:lvl2pPr>
      <a:lvl3pPr marL="914400" algn="l" rtl="0" eaLnBrk="0" fontAlgn="base" hangingPunct="0">
        <a:spcBef>
          <a:spcPct val="0"/>
        </a:spcBef>
        <a:spcAft>
          <a:spcPct val="25000"/>
        </a:spcAft>
        <a:buClr>
          <a:schemeClr val="tx1"/>
        </a:buClr>
        <a:defRPr sz="2000" b="1">
          <a:solidFill>
            <a:schemeClr val="tx1"/>
          </a:solidFill>
          <a:latin typeface="+mn-lt"/>
          <a:ea typeface="ＭＳ Ｐゴシック" charset="0"/>
        </a:defRPr>
      </a:lvl3pPr>
      <a:lvl4pPr marL="1377950" indent="-6350" algn="l" rtl="0" eaLnBrk="0" fontAlgn="base" hangingPunct="0">
        <a:spcBef>
          <a:spcPct val="0"/>
        </a:spcBef>
        <a:spcAft>
          <a:spcPct val="25000"/>
        </a:spcAft>
        <a:buClr>
          <a:schemeClr val="tx1"/>
        </a:buClr>
        <a:buFont typeface="Arial" charset="0"/>
        <a:defRPr sz="2000" b="1">
          <a:solidFill>
            <a:schemeClr val="tx1"/>
          </a:solidFill>
          <a:latin typeface="+mn-lt"/>
          <a:ea typeface="ＭＳ Ｐゴシック" charset="0"/>
        </a:defRPr>
      </a:lvl4pPr>
      <a:lvl5pPr marL="1828800" algn="l" rtl="0" eaLnBrk="0" fontAlgn="base" hangingPunct="0">
        <a:spcBef>
          <a:spcPct val="0"/>
        </a:spcBef>
        <a:spcAft>
          <a:spcPct val="25000"/>
        </a:spcAft>
        <a:buClr>
          <a:schemeClr val="tx1"/>
        </a:buClr>
        <a:defRPr sz="2000" b="1">
          <a:solidFill>
            <a:schemeClr val="tx1"/>
          </a:solidFill>
          <a:latin typeface="+mn-lt"/>
          <a:ea typeface="ＭＳ Ｐゴシック" charset="0"/>
        </a:defRPr>
      </a:lvl5pPr>
      <a:lvl6pPr marL="2286000" algn="l" rtl="0" fontAlgn="base">
        <a:spcBef>
          <a:spcPct val="0"/>
        </a:spcBef>
        <a:spcAft>
          <a:spcPct val="25000"/>
        </a:spcAft>
        <a:buClr>
          <a:schemeClr val="tx1"/>
        </a:buClr>
        <a:defRPr sz="2000" b="1">
          <a:solidFill>
            <a:schemeClr val="tx1"/>
          </a:solidFill>
          <a:latin typeface="+mn-lt"/>
        </a:defRPr>
      </a:lvl6pPr>
      <a:lvl7pPr marL="2743200" algn="l" rtl="0" fontAlgn="base">
        <a:spcBef>
          <a:spcPct val="0"/>
        </a:spcBef>
        <a:spcAft>
          <a:spcPct val="25000"/>
        </a:spcAft>
        <a:buClr>
          <a:schemeClr val="tx1"/>
        </a:buClr>
        <a:defRPr sz="2000" b="1">
          <a:solidFill>
            <a:schemeClr val="tx1"/>
          </a:solidFill>
          <a:latin typeface="+mn-lt"/>
        </a:defRPr>
      </a:lvl7pPr>
      <a:lvl8pPr marL="3200400" algn="l" rtl="0" fontAlgn="base">
        <a:spcBef>
          <a:spcPct val="0"/>
        </a:spcBef>
        <a:spcAft>
          <a:spcPct val="25000"/>
        </a:spcAft>
        <a:buClr>
          <a:schemeClr val="tx1"/>
        </a:buClr>
        <a:defRPr sz="2000" b="1">
          <a:solidFill>
            <a:schemeClr val="tx1"/>
          </a:solidFill>
          <a:latin typeface="+mn-lt"/>
        </a:defRPr>
      </a:lvl8pPr>
      <a:lvl9pPr marL="3657600" algn="l" rtl="0" fontAlgn="base">
        <a:spcBef>
          <a:spcPct val="0"/>
        </a:spcBef>
        <a:spcAft>
          <a:spcPct val="25000"/>
        </a:spcAft>
        <a:buClr>
          <a:schemeClr val="tx1"/>
        </a:buClr>
        <a:defRPr sz="2000"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6370" name="Rectangle 2"/>
          <p:cNvSpPr>
            <a:spLocks noGrp="1" noChangeArrowheads="1"/>
          </p:cNvSpPr>
          <p:nvPr>
            <p:ph type="sldNum" sz="quarter" idx="4"/>
          </p:nvPr>
        </p:nvSpPr>
        <p:spPr bwMode="auto">
          <a:xfrm>
            <a:off x="7010400" y="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Aft>
                <a:spcPct val="0"/>
              </a:spcAft>
              <a:buClrTx/>
              <a:defRPr sz="1200">
                <a:solidFill>
                  <a:schemeClr val="tx1"/>
                </a:solidFill>
              </a:defRPr>
            </a:lvl1pPr>
          </a:lstStyle>
          <a:p>
            <a:fld id="{8CFA7B78-7955-AD42-8178-2B321417D885}" type="slidenum">
              <a:rPr lang="en-US"/>
              <a:pPr/>
              <a:t>‹#›</a:t>
            </a:fld>
            <a:endParaRPr lang="en-US"/>
          </a:p>
        </p:txBody>
      </p:sp>
      <p:sp>
        <p:nvSpPr>
          <p:cNvPr id="60419" name="Rectangle 6"/>
          <p:cNvSpPr>
            <a:spLocks noGrp="1" noChangeArrowheads="1"/>
          </p:cNvSpPr>
          <p:nvPr>
            <p:ph type="title"/>
          </p:nvPr>
        </p:nvSpPr>
        <p:spPr bwMode="auto">
          <a:xfrm>
            <a:off x="228600" y="5334000"/>
            <a:ext cx="8686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0" rIns="91440" bIns="45720" numCol="1" anchor="ctr" anchorCtr="0" compatLnSpc="1">
            <a:prstTxWarp prst="textNoShape">
              <a:avLst/>
            </a:prstTxWarp>
          </a:bodyPr>
          <a:lstStyle/>
          <a:p>
            <a:pPr lvl="0"/>
            <a:r>
              <a:rPr lang="en-US"/>
              <a:t>Click to edit Master title style</a:t>
            </a:r>
          </a:p>
        </p:txBody>
      </p:sp>
      <p:sp>
        <p:nvSpPr>
          <p:cNvPr id="186377" name="AutoShape 9">
            <a:hlinkClick r:id="" action="ppaction://hlinkshowjump?jump=nextslide" highlightClick="1"/>
          </p:cNvPr>
          <p:cNvSpPr>
            <a:spLocks noChangeArrowheads="1"/>
          </p:cNvSpPr>
          <p:nvPr userDrawn="1"/>
        </p:nvSpPr>
        <p:spPr bwMode="auto">
          <a:xfrm>
            <a:off x="8686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86378" name="AutoShape 10">
            <a:hlinkClick r:id="" action="ppaction://hlinkshowjump?jump=previousslide" highlightClick="1"/>
          </p:cNvPr>
          <p:cNvSpPr>
            <a:spLocks noChangeArrowheads="1"/>
          </p:cNvSpPr>
          <p:nvPr userDrawn="1"/>
        </p:nvSpPr>
        <p:spPr bwMode="auto">
          <a:xfrm rot="10800000">
            <a:off x="8305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86379" name="Rectangle 11"/>
          <p:cNvSpPr>
            <a:spLocks noChangeArrowheads="1"/>
          </p:cNvSpPr>
          <p:nvPr userDrawn="1"/>
        </p:nvSpPr>
        <p:spPr bwMode="auto">
          <a:xfrm>
            <a:off x="5419725" y="6577013"/>
            <a:ext cx="3686175" cy="274637"/>
          </a:xfrm>
          <a:prstGeom prst="rect">
            <a:avLst/>
          </a:prstGeom>
          <a:noFill/>
          <a:ln w="9525" algn="ctr">
            <a:noFill/>
            <a:miter lim="800000"/>
            <a:headEnd/>
            <a:tailEnd/>
          </a:ln>
          <a:effectLst/>
        </p:spPr>
        <p:txBody>
          <a:bodyPr wrap="none">
            <a:spAutoFit/>
          </a:bodyPr>
          <a:lstStyle/>
          <a:p>
            <a:pPr algn="ctr">
              <a:spcAft>
                <a:spcPct val="0"/>
              </a:spcAft>
              <a:buClrTx/>
              <a:defRPr/>
            </a:pPr>
            <a:r>
              <a:rPr lang="en-US" sz="1200">
                <a:solidFill>
                  <a:schemeClr val="tx1"/>
                </a:solidFill>
                <a:ea typeface="+mn-ea"/>
                <a:cs typeface="Times New Roman" pitchFamily="18" charset="0"/>
                <a:sym typeface="Symbol" pitchFamily="18" charset="2"/>
              </a:rPr>
              <a:t></a:t>
            </a:r>
            <a:r>
              <a:rPr lang="en-US" sz="1200">
                <a:solidFill>
                  <a:srgbClr val="000000"/>
                </a:solidFill>
                <a:ea typeface="+mn-ea"/>
                <a:cs typeface="Times New Roman" pitchFamily="18" charset="0"/>
              </a:rPr>
              <a:t> 2007 Pearson Education, Inc.  All rights reserved.</a:t>
            </a:r>
          </a:p>
        </p:txBody>
      </p:sp>
    </p:spTree>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 id="2147483743" r:id="rId12"/>
  </p:sldLayoutIdLst>
  <p:hf sldNum="0" hdr="0" ftr="0" dt="0"/>
  <p:txStyles>
    <p:titleStyle>
      <a:lvl1pPr algn="ctr" rtl="0" eaLnBrk="0" fontAlgn="base" hangingPunct="0">
        <a:lnSpc>
          <a:spcPct val="95000"/>
        </a:lnSpc>
        <a:spcBef>
          <a:spcPct val="0"/>
        </a:spcBef>
        <a:spcAft>
          <a:spcPct val="0"/>
        </a:spcAft>
        <a:defRPr sz="1600">
          <a:solidFill>
            <a:schemeClr val="tx1"/>
          </a:solidFill>
          <a:latin typeface="+mj-lt"/>
          <a:ea typeface="ＭＳ Ｐゴシック" charset="0"/>
          <a:cs typeface="+mj-cs"/>
        </a:defRPr>
      </a:lvl1pPr>
      <a:lvl2pPr algn="ctr" rtl="0" eaLnBrk="0" fontAlgn="base" hangingPunct="0">
        <a:lnSpc>
          <a:spcPct val="95000"/>
        </a:lnSpc>
        <a:spcBef>
          <a:spcPct val="0"/>
        </a:spcBef>
        <a:spcAft>
          <a:spcPct val="0"/>
        </a:spcAft>
        <a:defRPr sz="1600">
          <a:solidFill>
            <a:schemeClr val="tx1"/>
          </a:solidFill>
          <a:latin typeface="Arial" charset="0"/>
          <a:ea typeface="ＭＳ Ｐゴシック" charset="0"/>
        </a:defRPr>
      </a:lvl2pPr>
      <a:lvl3pPr algn="ctr" rtl="0" eaLnBrk="0" fontAlgn="base" hangingPunct="0">
        <a:lnSpc>
          <a:spcPct val="95000"/>
        </a:lnSpc>
        <a:spcBef>
          <a:spcPct val="0"/>
        </a:spcBef>
        <a:spcAft>
          <a:spcPct val="0"/>
        </a:spcAft>
        <a:defRPr sz="1600">
          <a:solidFill>
            <a:schemeClr val="tx1"/>
          </a:solidFill>
          <a:latin typeface="Arial" charset="0"/>
          <a:ea typeface="ＭＳ Ｐゴシック" charset="0"/>
        </a:defRPr>
      </a:lvl3pPr>
      <a:lvl4pPr algn="ctr" rtl="0" eaLnBrk="0" fontAlgn="base" hangingPunct="0">
        <a:lnSpc>
          <a:spcPct val="95000"/>
        </a:lnSpc>
        <a:spcBef>
          <a:spcPct val="0"/>
        </a:spcBef>
        <a:spcAft>
          <a:spcPct val="0"/>
        </a:spcAft>
        <a:defRPr sz="1600">
          <a:solidFill>
            <a:schemeClr val="tx1"/>
          </a:solidFill>
          <a:latin typeface="Arial" charset="0"/>
          <a:ea typeface="ＭＳ Ｐゴシック" charset="0"/>
        </a:defRPr>
      </a:lvl4pPr>
      <a:lvl5pPr algn="ctr" rtl="0" eaLnBrk="0" fontAlgn="base" hangingPunct="0">
        <a:lnSpc>
          <a:spcPct val="95000"/>
        </a:lnSpc>
        <a:spcBef>
          <a:spcPct val="0"/>
        </a:spcBef>
        <a:spcAft>
          <a:spcPct val="0"/>
        </a:spcAft>
        <a:defRPr sz="1600">
          <a:solidFill>
            <a:schemeClr val="tx1"/>
          </a:solidFill>
          <a:latin typeface="Arial" charset="0"/>
          <a:ea typeface="ＭＳ Ｐゴシック" charset="0"/>
        </a:defRPr>
      </a:lvl5pPr>
      <a:lvl6pPr marL="457200" algn="ctr" rtl="0" fontAlgn="base">
        <a:lnSpc>
          <a:spcPct val="95000"/>
        </a:lnSpc>
        <a:spcBef>
          <a:spcPct val="0"/>
        </a:spcBef>
        <a:spcAft>
          <a:spcPct val="0"/>
        </a:spcAft>
        <a:defRPr sz="1600">
          <a:solidFill>
            <a:schemeClr val="tx1"/>
          </a:solidFill>
          <a:latin typeface="Arial" charset="0"/>
        </a:defRPr>
      </a:lvl6pPr>
      <a:lvl7pPr marL="914400" algn="ctr" rtl="0" fontAlgn="base">
        <a:lnSpc>
          <a:spcPct val="95000"/>
        </a:lnSpc>
        <a:spcBef>
          <a:spcPct val="0"/>
        </a:spcBef>
        <a:spcAft>
          <a:spcPct val="0"/>
        </a:spcAft>
        <a:defRPr sz="1600">
          <a:solidFill>
            <a:schemeClr val="tx1"/>
          </a:solidFill>
          <a:latin typeface="Arial" charset="0"/>
        </a:defRPr>
      </a:lvl7pPr>
      <a:lvl8pPr marL="1371600" algn="ctr" rtl="0" fontAlgn="base">
        <a:lnSpc>
          <a:spcPct val="95000"/>
        </a:lnSpc>
        <a:spcBef>
          <a:spcPct val="0"/>
        </a:spcBef>
        <a:spcAft>
          <a:spcPct val="0"/>
        </a:spcAft>
        <a:defRPr sz="1600">
          <a:solidFill>
            <a:schemeClr val="tx1"/>
          </a:solidFill>
          <a:latin typeface="Arial" charset="0"/>
        </a:defRPr>
      </a:lvl8pPr>
      <a:lvl9pPr marL="1828800" algn="ctr" rtl="0" fontAlgn="base">
        <a:lnSpc>
          <a:spcPct val="95000"/>
        </a:lnSpc>
        <a:spcBef>
          <a:spcPct val="0"/>
        </a:spcBef>
        <a:spcAft>
          <a:spcPct val="0"/>
        </a:spcAft>
        <a:defRPr sz="1600">
          <a:solidFill>
            <a:schemeClr val="tx1"/>
          </a:solidFill>
          <a:latin typeface="Arial" charset="0"/>
        </a:defRPr>
      </a:lvl9pPr>
    </p:titleStyle>
    <p:bodyStyle>
      <a:lvl1pPr marL="228600" indent="-228600" algn="l" rtl="0" eaLnBrk="0" fontAlgn="base" hangingPunct="0">
        <a:spcBef>
          <a:spcPct val="0"/>
        </a:spcBef>
        <a:spcAft>
          <a:spcPct val="25000"/>
        </a:spcAft>
        <a:buClr>
          <a:schemeClr val="tx1"/>
        </a:buClr>
        <a:defRPr sz="3000" b="1" i="1">
          <a:solidFill>
            <a:srgbClr val="4E87C6"/>
          </a:solidFill>
          <a:latin typeface="+mn-lt"/>
          <a:ea typeface="ＭＳ Ｐゴシック" charset="0"/>
          <a:cs typeface="+mn-cs"/>
        </a:defRPr>
      </a:lvl1pPr>
      <a:lvl2pPr marL="685800" indent="-228600" algn="l" rtl="0" eaLnBrk="0" fontAlgn="base" hangingPunct="0">
        <a:spcBef>
          <a:spcPct val="0"/>
        </a:spcBef>
        <a:spcAft>
          <a:spcPct val="25000"/>
        </a:spcAft>
        <a:buClr>
          <a:schemeClr val="tx1"/>
        </a:buClr>
        <a:buFont typeface="Arial" charset="0"/>
        <a:defRPr sz="3000" b="1" i="1">
          <a:solidFill>
            <a:srgbClr val="4E87C6"/>
          </a:solidFill>
          <a:latin typeface="+mn-lt"/>
          <a:ea typeface="ＭＳ Ｐゴシック" charset="0"/>
        </a:defRPr>
      </a:lvl2pPr>
      <a:lvl3pPr marL="1143000" indent="-228600" algn="l" rtl="0" eaLnBrk="0" fontAlgn="base" hangingPunct="0">
        <a:spcBef>
          <a:spcPct val="0"/>
        </a:spcBef>
        <a:spcAft>
          <a:spcPct val="25000"/>
        </a:spcAft>
        <a:buClr>
          <a:schemeClr val="tx1"/>
        </a:buClr>
        <a:defRPr sz="3000" b="1" i="1">
          <a:solidFill>
            <a:srgbClr val="4E87C6"/>
          </a:solidFill>
          <a:latin typeface="+mn-lt"/>
          <a:ea typeface="ＭＳ Ｐゴシック" charset="0"/>
        </a:defRPr>
      </a:lvl3pPr>
      <a:lvl4pPr marL="1600200" indent="-228600" algn="l" rtl="0" eaLnBrk="0" fontAlgn="base" hangingPunct="0">
        <a:spcBef>
          <a:spcPct val="0"/>
        </a:spcBef>
        <a:spcAft>
          <a:spcPct val="25000"/>
        </a:spcAft>
        <a:buClr>
          <a:schemeClr val="tx1"/>
        </a:buClr>
        <a:buFont typeface="Arial" charset="0"/>
        <a:defRPr sz="3000" b="1" i="1">
          <a:solidFill>
            <a:srgbClr val="4E87C6"/>
          </a:solidFill>
          <a:latin typeface="+mn-lt"/>
          <a:ea typeface="ＭＳ Ｐゴシック" charset="0"/>
        </a:defRPr>
      </a:lvl4pPr>
      <a:lvl5pPr marL="2057400" indent="-228600" algn="l" rtl="0" eaLnBrk="0" fontAlgn="base" hangingPunct="0">
        <a:spcBef>
          <a:spcPct val="0"/>
        </a:spcBef>
        <a:spcAft>
          <a:spcPct val="25000"/>
        </a:spcAft>
        <a:buClr>
          <a:schemeClr val="tx1"/>
        </a:buClr>
        <a:defRPr sz="3000" b="1" i="1">
          <a:solidFill>
            <a:srgbClr val="4E87C6"/>
          </a:solidFill>
          <a:latin typeface="+mn-lt"/>
          <a:ea typeface="ＭＳ Ｐゴシック" charset="0"/>
        </a:defRPr>
      </a:lvl5pPr>
      <a:lvl6pPr marL="2514600" indent="-228600" algn="l" rtl="0" fontAlgn="base">
        <a:spcBef>
          <a:spcPct val="0"/>
        </a:spcBef>
        <a:spcAft>
          <a:spcPct val="25000"/>
        </a:spcAft>
        <a:buClr>
          <a:schemeClr val="tx1"/>
        </a:buClr>
        <a:defRPr sz="3000" b="1" i="1">
          <a:solidFill>
            <a:srgbClr val="4E87C6"/>
          </a:solidFill>
          <a:latin typeface="+mn-lt"/>
        </a:defRPr>
      </a:lvl6pPr>
      <a:lvl7pPr marL="2971800" indent="-228600" algn="l" rtl="0" fontAlgn="base">
        <a:spcBef>
          <a:spcPct val="0"/>
        </a:spcBef>
        <a:spcAft>
          <a:spcPct val="25000"/>
        </a:spcAft>
        <a:buClr>
          <a:schemeClr val="tx1"/>
        </a:buClr>
        <a:defRPr sz="3000" b="1" i="1">
          <a:solidFill>
            <a:srgbClr val="4E87C6"/>
          </a:solidFill>
          <a:latin typeface="+mn-lt"/>
        </a:defRPr>
      </a:lvl7pPr>
      <a:lvl8pPr marL="3429000" indent="-228600" algn="l" rtl="0" fontAlgn="base">
        <a:spcBef>
          <a:spcPct val="0"/>
        </a:spcBef>
        <a:spcAft>
          <a:spcPct val="25000"/>
        </a:spcAft>
        <a:buClr>
          <a:schemeClr val="tx1"/>
        </a:buClr>
        <a:defRPr sz="3000" b="1" i="1">
          <a:solidFill>
            <a:srgbClr val="4E87C6"/>
          </a:solidFill>
          <a:latin typeface="+mn-lt"/>
        </a:defRPr>
      </a:lvl8pPr>
      <a:lvl9pPr marL="3886200" indent="-228600" algn="l" rtl="0" fontAlgn="base">
        <a:spcBef>
          <a:spcPct val="0"/>
        </a:spcBef>
        <a:spcAft>
          <a:spcPct val="25000"/>
        </a:spcAft>
        <a:buClr>
          <a:schemeClr val="tx1"/>
        </a:buClr>
        <a:defRPr sz="3000" b="1" i="1">
          <a:solidFill>
            <a:srgbClr val="4E87C6"/>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61442" name="Rectangle 2"/>
          <p:cNvSpPr>
            <a:spLocks noGrp="1" noChangeArrowheads="1"/>
          </p:cNvSpPr>
          <p:nvPr>
            <p:ph type="body" idx="1"/>
          </p:nvPr>
        </p:nvSpPr>
        <p:spPr bwMode="auto">
          <a:xfrm>
            <a:off x="7162800" y="1166813"/>
            <a:ext cx="1981200" cy="21097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45720" rIns="0" bIns="45720" numCol="1" anchor="t" anchorCtr="0" compatLnSpc="1">
            <a:prstTxWarp prst="textNoShape">
              <a:avLst/>
            </a:prstTxWarp>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1443" name="Rectangle 3"/>
          <p:cNvSpPr>
            <a:spLocks noGrp="1" noChangeArrowheads="1"/>
          </p:cNvSpPr>
          <p:nvPr>
            <p:ph type="title"/>
          </p:nvPr>
        </p:nvSpPr>
        <p:spPr bwMode="auto">
          <a:xfrm>
            <a:off x="7086600" y="152400"/>
            <a:ext cx="2057400" cy="7016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spAutoFit/>
          </a:bodyPr>
          <a:lstStyle/>
          <a:p>
            <a:pPr lvl="0"/>
            <a:r>
              <a:rPr lang="en-US"/>
              <a:t>Click to edit Master title style</a:t>
            </a:r>
          </a:p>
        </p:txBody>
      </p:sp>
      <p:sp>
        <p:nvSpPr>
          <p:cNvPr id="193540" name="Rectangle 4"/>
          <p:cNvSpPr>
            <a:spLocks noGrp="1" noChangeArrowheads="1"/>
          </p:cNvSpPr>
          <p:nvPr>
            <p:ph type="sldNum" sz="quarter" idx="4"/>
          </p:nvPr>
        </p:nvSpPr>
        <p:spPr bwMode="auto">
          <a:xfrm>
            <a:off x="7010400" y="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Aft>
                <a:spcPct val="0"/>
              </a:spcAft>
              <a:buClrTx/>
              <a:defRPr sz="1200">
                <a:solidFill>
                  <a:schemeClr val="tx1"/>
                </a:solidFill>
              </a:defRPr>
            </a:lvl1pPr>
          </a:lstStyle>
          <a:p>
            <a:fld id="{7BC0AF84-7764-DF44-8D38-1566671030AC}" type="slidenum">
              <a:rPr lang="en-US"/>
              <a:pPr/>
              <a:t>‹#›</a:t>
            </a:fld>
            <a:endParaRPr lang="en-US"/>
          </a:p>
        </p:txBody>
      </p:sp>
      <p:sp>
        <p:nvSpPr>
          <p:cNvPr id="193543" name="Rectangle 7"/>
          <p:cNvSpPr>
            <a:spLocks noChangeArrowheads="1"/>
          </p:cNvSpPr>
          <p:nvPr/>
        </p:nvSpPr>
        <p:spPr bwMode="auto">
          <a:xfrm>
            <a:off x="7010400" y="6324600"/>
            <a:ext cx="2133600" cy="457200"/>
          </a:xfrm>
          <a:prstGeom prst="rect">
            <a:avLst/>
          </a:prstGeom>
          <a:noFill/>
          <a:ln w="9525" algn="ctr">
            <a:noFill/>
            <a:miter lim="800000"/>
            <a:headEnd/>
            <a:tailEnd/>
          </a:ln>
          <a:effectLst/>
        </p:spPr>
        <p:txBody>
          <a:bodyPr>
            <a:spAutoFit/>
          </a:bodyPr>
          <a:lstStyle/>
          <a:p>
            <a:pPr>
              <a:spcBef>
                <a:spcPct val="50000"/>
              </a:spcBef>
              <a:spcAft>
                <a:spcPct val="0"/>
              </a:spcAft>
              <a:buClrTx/>
              <a:tabLst>
                <a:tab pos="341313" algn="l"/>
                <a:tab pos="741363" algn="l"/>
              </a:tabLst>
              <a:defRPr/>
            </a:pPr>
            <a:r>
              <a:rPr lang="en-US" sz="1200">
                <a:solidFill>
                  <a:schemeClr val="tx1"/>
                </a:solidFill>
                <a:ea typeface="+mn-ea"/>
                <a:cs typeface="Times New Roman" pitchFamily="18" charset="0"/>
                <a:sym typeface="Symbol" pitchFamily="18" charset="2"/>
              </a:rPr>
              <a:t></a:t>
            </a:r>
            <a:r>
              <a:rPr lang="en-US" sz="1200">
                <a:solidFill>
                  <a:schemeClr val="tx1"/>
                </a:solidFill>
                <a:ea typeface="+mn-ea"/>
                <a:cs typeface="Times New Roman" pitchFamily="18" charset="0"/>
              </a:rPr>
              <a:t> 2007 Pearson Education, Inc.  All rights reserved.</a:t>
            </a:r>
          </a:p>
        </p:txBody>
      </p:sp>
      <p:sp>
        <p:nvSpPr>
          <p:cNvPr id="193544" name="AutoShape 8">
            <a:hlinkClick r:id="" action="ppaction://hlinkshowjump?jump=nextslide" highlightClick="1"/>
          </p:cNvPr>
          <p:cNvSpPr>
            <a:spLocks noChangeArrowheads="1"/>
          </p:cNvSpPr>
          <p:nvPr userDrawn="1"/>
        </p:nvSpPr>
        <p:spPr bwMode="auto">
          <a:xfrm>
            <a:off x="8458200" y="60960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93545" name="AutoShape 9">
            <a:hlinkClick r:id="" action="ppaction://hlinkshowjump?jump=previousslide" highlightClick="1"/>
          </p:cNvPr>
          <p:cNvSpPr>
            <a:spLocks noChangeArrowheads="1"/>
          </p:cNvSpPr>
          <p:nvPr userDrawn="1"/>
        </p:nvSpPr>
        <p:spPr bwMode="auto">
          <a:xfrm rot="10800000">
            <a:off x="8077200" y="60960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Tree>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77" r:id="rId12"/>
  </p:sldLayoutIdLst>
  <p:hf sldNum="0" hdr="0" ftr="0" dt="0"/>
  <p:txStyles>
    <p:titleStyle>
      <a:lvl1pPr algn="l" rtl="0" eaLnBrk="0" fontAlgn="base" hangingPunct="0">
        <a:spcBef>
          <a:spcPct val="0"/>
        </a:spcBef>
        <a:spcAft>
          <a:spcPct val="0"/>
        </a:spcAft>
        <a:defRPr sz="2000" u="sng">
          <a:solidFill>
            <a:schemeClr val="tx2"/>
          </a:solidFill>
          <a:latin typeface="+mj-lt"/>
          <a:ea typeface="ＭＳ Ｐゴシック" charset="0"/>
          <a:cs typeface="+mj-cs"/>
        </a:defRPr>
      </a:lvl1pPr>
      <a:lvl2pPr algn="l" rtl="0" eaLnBrk="0" fontAlgn="base" hangingPunct="0">
        <a:spcBef>
          <a:spcPct val="0"/>
        </a:spcBef>
        <a:spcAft>
          <a:spcPct val="0"/>
        </a:spcAft>
        <a:defRPr sz="2000" u="sng">
          <a:solidFill>
            <a:schemeClr val="tx2"/>
          </a:solidFill>
          <a:latin typeface="Arial" charset="0"/>
          <a:ea typeface="ＭＳ Ｐゴシック" charset="0"/>
        </a:defRPr>
      </a:lvl2pPr>
      <a:lvl3pPr algn="l" rtl="0" eaLnBrk="0" fontAlgn="base" hangingPunct="0">
        <a:spcBef>
          <a:spcPct val="0"/>
        </a:spcBef>
        <a:spcAft>
          <a:spcPct val="0"/>
        </a:spcAft>
        <a:defRPr sz="2000" u="sng">
          <a:solidFill>
            <a:schemeClr val="tx2"/>
          </a:solidFill>
          <a:latin typeface="Arial" charset="0"/>
          <a:ea typeface="ＭＳ Ｐゴシック" charset="0"/>
        </a:defRPr>
      </a:lvl3pPr>
      <a:lvl4pPr algn="l" rtl="0" eaLnBrk="0" fontAlgn="base" hangingPunct="0">
        <a:spcBef>
          <a:spcPct val="0"/>
        </a:spcBef>
        <a:spcAft>
          <a:spcPct val="0"/>
        </a:spcAft>
        <a:defRPr sz="2000" u="sng">
          <a:solidFill>
            <a:schemeClr val="tx2"/>
          </a:solidFill>
          <a:latin typeface="Arial" charset="0"/>
          <a:ea typeface="ＭＳ Ｐゴシック" charset="0"/>
        </a:defRPr>
      </a:lvl4pPr>
      <a:lvl5pPr algn="l" rtl="0" eaLnBrk="0" fontAlgn="base" hangingPunct="0">
        <a:spcBef>
          <a:spcPct val="0"/>
        </a:spcBef>
        <a:spcAft>
          <a:spcPct val="0"/>
        </a:spcAft>
        <a:defRPr sz="2000" u="sng">
          <a:solidFill>
            <a:schemeClr val="tx2"/>
          </a:solidFill>
          <a:latin typeface="Arial" charset="0"/>
          <a:ea typeface="ＭＳ Ｐゴシック" charset="0"/>
        </a:defRPr>
      </a:lvl5pPr>
      <a:lvl6pPr marL="457200" algn="l" rtl="0" fontAlgn="base">
        <a:spcBef>
          <a:spcPct val="0"/>
        </a:spcBef>
        <a:spcAft>
          <a:spcPct val="0"/>
        </a:spcAft>
        <a:defRPr sz="2000" u="sng">
          <a:solidFill>
            <a:schemeClr val="tx2"/>
          </a:solidFill>
          <a:latin typeface="Arial" charset="0"/>
        </a:defRPr>
      </a:lvl6pPr>
      <a:lvl7pPr marL="914400" algn="l" rtl="0" fontAlgn="base">
        <a:spcBef>
          <a:spcPct val="0"/>
        </a:spcBef>
        <a:spcAft>
          <a:spcPct val="0"/>
        </a:spcAft>
        <a:defRPr sz="2000" u="sng">
          <a:solidFill>
            <a:schemeClr val="tx2"/>
          </a:solidFill>
          <a:latin typeface="Arial" charset="0"/>
        </a:defRPr>
      </a:lvl7pPr>
      <a:lvl8pPr marL="1371600" algn="l" rtl="0" fontAlgn="base">
        <a:spcBef>
          <a:spcPct val="0"/>
        </a:spcBef>
        <a:spcAft>
          <a:spcPct val="0"/>
        </a:spcAft>
        <a:defRPr sz="2000" u="sng">
          <a:solidFill>
            <a:schemeClr val="tx2"/>
          </a:solidFill>
          <a:latin typeface="Arial" charset="0"/>
        </a:defRPr>
      </a:lvl8pPr>
      <a:lvl9pPr marL="1828800" algn="l" rtl="0" fontAlgn="base">
        <a:spcBef>
          <a:spcPct val="0"/>
        </a:spcBef>
        <a:spcAft>
          <a:spcPct val="0"/>
        </a:spcAft>
        <a:defRPr sz="2000" u="sng">
          <a:solidFill>
            <a:schemeClr val="tx2"/>
          </a:solidFill>
          <a:latin typeface="Arial" charset="0"/>
        </a:defRPr>
      </a:lvl9pPr>
    </p:titleStyle>
    <p:bodyStyle>
      <a:lvl1pPr algn="l" rtl="0" eaLnBrk="0" fontAlgn="base" hangingPunct="0">
        <a:spcBef>
          <a:spcPct val="0"/>
        </a:spcBef>
        <a:spcAft>
          <a:spcPts val="1600"/>
        </a:spcAft>
        <a:defRPr sz="1400" b="1">
          <a:solidFill>
            <a:schemeClr val="tx1"/>
          </a:solidFill>
          <a:latin typeface="+mn-lt"/>
          <a:ea typeface="ＭＳ Ｐゴシック" charset="0"/>
          <a:cs typeface="+mn-cs"/>
        </a:defRPr>
      </a:lvl1pPr>
      <a:lvl2pPr marL="115888" indent="-1588" algn="l" rtl="0" eaLnBrk="0" fontAlgn="base" hangingPunct="0">
        <a:spcBef>
          <a:spcPct val="20000"/>
        </a:spcBef>
        <a:spcAft>
          <a:spcPct val="0"/>
        </a:spcAft>
        <a:defRPr sz="1600">
          <a:solidFill>
            <a:schemeClr val="tx1"/>
          </a:solidFill>
          <a:latin typeface="Times New Roman" pitchFamily="18" charset="0"/>
          <a:ea typeface="ＭＳ Ｐゴシック" charset="0"/>
        </a:defRPr>
      </a:lvl2pPr>
      <a:lvl3pPr marL="463550" algn="l" rtl="0" eaLnBrk="0" fontAlgn="base" hangingPunct="0">
        <a:spcBef>
          <a:spcPct val="20000"/>
        </a:spcBef>
        <a:spcAft>
          <a:spcPct val="0"/>
        </a:spcAft>
        <a:defRPr sz="2000" b="1" i="1">
          <a:solidFill>
            <a:schemeClr val="tx1"/>
          </a:solidFill>
          <a:latin typeface="Times New Roman" pitchFamily="18" charset="0"/>
          <a:ea typeface="ＭＳ Ｐゴシック" charset="0"/>
        </a:defRPr>
      </a:lvl3pPr>
      <a:lvl4pPr marL="682625" algn="l" rtl="0" eaLnBrk="0" fontAlgn="base" hangingPunct="0">
        <a:spcBef>
          <a:spcPct val="20000"/>
        </a:spcBef>
        <a:spcAft>
          <a:spcPct val="0"/>
        </a:spcAft>
        <a:defRPr sz="2000" b="1" i="1">
          <a:solidFill>
            <a:schemeClr val="tx1"/>
          </a:solidFill>
          <a:latin typeface="Times New Roman" pitchFamily="18" charset="0"/>
          <a:ea typeface="ＭＳ Ｐゴシック" charset="0"/>
        </a:defRPr>
      </a:lvl4pPr>
      <a:lvl5pPr marL="863600" algn="l" rtl="0" eaLnBrk="0" fontAlgn="base" hangingPunct="0">
        <a:spcBef>
          <a:spcPct val="20000"/>
        </a:spcBef>
        <a:spcAft>
          <a:spcPct val="0"/>
        </a:spcAft>
        <a:defRPr sz="2000" b="1" i="1">
          <a:solidFill>
            <a:schemeClr val="tx1"/>
          </a:solidFill>
          <a:latin typeface="Times New Roman" pitchFamily="18" charset="0"/>
          <a:ea typeface="ＭＳ Ｐゴシック" charset="0"/>
        </a:defRPr>
      </a:lvl5pPr>
      <a:lvl6pPr marL="1320800" algn="l" rtl="0" fontAlgn="base">
        <a:spcBef>
          <a:spcPct val="20000"/>
        </a:spcBef>
        <a:spcAft>
          <a:spcPct val="0"/>
        </a:spcAft>
        <a:defRPr sz="2000" b="1" i="1">
          <a:solidFill>
            <a:schemeClr val="tx1"/>
          </a:solidFill>
          <a:latin typeface="Times New Roman" pitchFamily="18" charset="0"/>
        </a:defRPr>
      </a:lvl6pPr>
      <a:lvl7pPr marL="1778000" algn="l" rtl="0" fontAlgn="base">
        <a:spcBef>
          <a:spcPct val="20000"/>
        </a:spcBef>
        <a:spcAft>
          <a:spcPct val="0"/>
        </a:spcAft>
        <a:defRPr sz="2000" b="1" i="1">
          <a:solidFill>
            <a:schemeClr val="tx1"/>
          </a:solidFill>
          <a:latin typeface="Times New Roman" pitchFamily="18" charset="0"/>
        </a:defRPr>
      </a:lvl7pPr>
      <a:lvl8pPr marL="2235200" algn="l" rtl="0" fontAlgn="base">
        <a:spcBef>
          <a:spcPct val="20000"/>
        </a:spcBef>
        <a:spcAft>
          <a:spcPct val="0"/>
        </a:spcAft>
        <a:defRPr sz="2000" b="1" i="1">
          <a:solidFill>
            <a:schemeClr val="tx1"/>
          </a:solidFill>
          <a:latin typeface="Times New Roman" pitchFamily="18" charset="0"/>
        </a:defRPr>
      </a:lvl8pPr>
      <a:lvl9pPr marL="2692400" algn="l" rtl="0" fontAlgn="base">
        <a:spcBef>
          <a:spcPct val="20000"/>
        </a:spcBef>
        <a:spcAft>
          <a:spcPct val="0"/>
        </a:spcAft>
        <a:defRPr sz="2000" b="1" i="1">
          <a:solidFill>
            <a:schemeClr val="tx1"/>
          </a:solidFill>
          <a:latin typeface="Times New Roman" pitchFamily="18"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7634" name="Rectangle 2"/>
          <p:cNvSpPr>
            <a:spLocks noGrp="1" noChangeArrowheads="1"/>
          </p:cNvSpPr>
          <p:nvPr>
            <p:ph type="sldNum" sz="quarter" idx="4"/>
          </p:nvPr>
        </p:nvSpPr>
        <p:spPr bwMode="auto">
          <a:xfrm>
            <a:off x="7010400" y="0"/>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Aft>
                <a:spcPct val="0"/>
              </a:spcAft>
              <a:buClrTx/>
              <a:defRPr sz="1200">
                <a:solidFill>
                  <a:schemeClr val="tx1"/>
                </a:solidFill>
              </a:defRPr>
            </a:lvl1pPr>
          </a:lstStyle>
          <a:p>
            <a:fld id="{57EBE2B7-3E8C-FF4E-8C94-F2093540D74B}" type="slidenum">
              <a:rPr lang="en-US"/>
              <a:pPr/>
              <a:t>‹#›</a:t>
            </a:fld>
            <a:endParaRPr lang="en-US"/>
          </a:p>
        </p:txBody>
      </p:sp>
      <p:sp>
        <p:nvSpPr>
          <p:cNvPr id="62467" name="Rectangle 6"/>
          <p:cNvSpPr>
            <a:spLocks noGrp="1" noChangeArrowheads="1"/>
          </p:cNvSpPr>
          <p:nvPr>
            <p:ph type="title"/>
          </p:nvPr>
        </p:nvSpPr>
        <p:spPr bwMode="auto">
          <a:xfrm>
            <a:off x="228600" y="5334000"/>
            <a:ext cx="86868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0" rIns="91440" bIns="45720" numCol="1" anchor="ctr" anchorCtr="0" compatLnSpc="1">
            <a:prstTxWarp prst="textNoShape">
              <a:avLst/>
            </a:prstTxWarp>
          </a:bodyPr>
          <a:lstStyle/>
          <a:p>
            <a:pPr lvl="0"/>
            <a:r>
              <a:rPr lang="en-US"/>
              <a:t>Click to edit Master title style</a:t>
            </a:r>
          </a:p>
        </p:txBody>
      </p:sp>
      <p:sp>
        <p:nvSpPr>
          <p:cNvPr id="62468" name="Rectangle 7"/>
          <p:cNvSpPr>
            <a:spLocks noGrp="1" noChangeArrowheads="1"/>
          </p:cNvSpPr>
          <p:nvPr>
            <p:ph type="body" idx="1"/>
          </p:nvPr>
        </p:nvSpPr>
        <p:spPr bwMode="auto">
          <a:xfrm>
            <a:off x="914400" y="2041525"/>
            <a:ext cx="7315200" cy="28352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7642" name="AutoShape 10">
            <a:hlinkClick r:id="" action="ppaction://hlinkshowjump?jump=nextslide" highlightClick="1"/>
          </p:cNvPr>
          <p:cNvSpPr>
            <a:spLocks noChangeArrowheads="1"/>
          </p:cNvSpPr>
          <p:nvPr userDrawn="1"/>
        </p:nvSpPr>
        <p:spPr bwMode="auto">
          <a:xfrm>
            <a:off x="8686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97643" name="AutoShape 11">
            <a:hlinkClick r:id="" action="ppaction://hlinkshowjump?jump=previousslide" highlightClick="1"/>
          </p:cNvPr>
          <p:cNvSpPr>
            <a:spLocks noChangeArrowheads="1"/>
          </p:cNvSpPr>
          <p:nvPr userDrawn="1"/>
        </p:nvSpPr>
        <p:spPr bwMode="auto">
          <a:xfrm rot="10800000">
            <a:off x="8305800" y="6324600"/>
            <a:ext cx="304800" cy="228600"/>
          </a:xfrm>
          <a:prstGeom prst="actionButtonForwardNext">
            <a:avLst/>
          </a:prstGeom>
          <a:solidFill>
            <a:srgbClr val="67B4BF"/>
          </a:solidFill>
          <a:ln w="9525">
            <a:noFill/>
            <a:miter lim="800000"/>
            <a:headEnd/>
            <a:tailEnd/>
          </a:ln>
          <a:effectLst/>
        </p:spPr>
        <p:txBody>
          <a:bodyPr anchor="ctr">
            <a:spAutoFit/>
          </a:bodyPr>
          <a:lstStyle/>
          <a:p>
            <a:pPr>
              <a:defRPr/>
            </a:pPr>
            <a:endParaRPr lang="en-GB">
              <a:ea typeface="+mn-ea"/>
              <a:cs typeface="Times New Roman" pitchFamily="18" charset="0"/>
            </a:endParaRPr>
          </a:p>
        </p:txBody>
      </p:sp>
      <p:sp>
        <p:nvSpPr>
          <p:cNvPr id="197644" name="Rectangle 12"/>
          <p:cNvSpPr>
            <a:spLocks noChangeArrowheads="1"/>
          </p:cNvSpPr>
          <p:nvPr userDrawn="1"/>
        </p:nvSpPr>
        <p:spPr bwMode="auto">
          <a:xfrm>
            <a:off x="5419725" y="6577013"/>
            <a:ext cx="3686175" cy="274637"/>
          </a:xfrm>
          <a:prstGeom prst="rect">
            <a:avLst/>
          </a:prstGeom>
          <a:noFill/>
          <a:ln w="9525" algn="ctr">
            <a:noFill/>
            <a:miter lim="800000"/>
            <a:headEnd/>
            <a:tailEnd/>
          </a:ln>
          <a:effectLst/>
        </p:spPr>
        <p:txBody>
          <a:bodyPr wrap="none">
            <a:spAutoFit/>
          </a:bodyPr>
          <a:lstStyle/>
          <a:p>
            <a:pPr algn="ctr">
              <a:spcAft>
                <a:spcPct val="0"/>
              </a:spcAft>
              <a:buClrTx/>
              <a:defRPr/>
            </a:pPr>
            <a:r>
              <a:rPr lang="en-US" sz="1200">
                <a:solidFill>
                  <a:schemeClr val="tx1"/>
                </a:solidFill>
                <a:ea typeface="+mn-ea"/>
                <a:cs typeface="Times New Roman" pitchFamily="18" charset="0"/>
                <a:sym typeface="Symbol" pitchFamily="18" charset="2"/>
              </a:rPr>
              <a:t></a:t>
            </a:r>
            <a:r>
              <a:rPr lang="en-US" sz="1200">
                <a:solidFill>
                  <a:srgbClr val="000000"/>
                </a:solidFill>
                <a:ea typeface="+mn-ea"/>
                <a:cs typeface="Times New Roman" pitchFamily="18" charset="0"/>
              </a:rPr>
              <a:t> 2007 Pearson Education, Inc.  All rights reserved.</a:t>
            </a:r>
          </a:p>
        </p:txBody>
      </p:sp>
    </p:spTree>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Lst>
  <p:hf sldNum="0" hdr="0" ftr="0" dt="0"/>
  <p:txStyles>
    <p:titleStyle>
      <a:lvl1pPr algn="ctr" rtl="0" eaLnBrk="0" fontAlgn="base" hangingPunct="0">
        <a:lnSpc>
          <a:spcPct val="95000"/>
        </a:lnSpc>
        <a:spcBef>
          <a:spcPct val="0"/>
        </a:spcBef>
        <a:spcAft>
          <a:spcPct val="0"/>
        </a:spcAft>
        <a:defRPr sz="1600">
          <a:solidFill>
            <a:schemeClr val="tx1"/>
          </a:solidFill>
          <a:latin typeface="+mj-lt"/>
          <a:ea typeface="ＭＳ Ｐゴシック" charset="0"/>
          <a:cs typeface="+mj-cs"/>
        </a:defRPr>
      </a:lvl1pPr>
      <a:lvl2pPr algn="ctr" rtl="0" eaLnBrk="0" fontAlgn="base" hangingPunct="0">
        <a:lnSpc>
          <a:spcPct val="95000"/>
        </a:lnSpc>
        <a:spcBef>
          <a:spcPct val="0"/>
        </a:spcBef>
        <a:spcAft>
          <a:spcPct val="0"/>
        </a:spcAft>
        <a:defRPr sz="1600">
          <a:solidFill>
            <a:schemeClr val="tx1"/>
          </a:solidFill>
          <a:latin typeface="Arial" charset="0"/>
          <a:ea typeface="ＭＳ Ｐゴシック" charset="0"/>
        </a:defRPr>
      </a:lvl2pPr>
      <a:lvl3pPr algn="ctr" rtl="0" eaLnBrk="0" fontAlgn="base" hangingPunct="0">
        <a:lnSpc>
          <a:spcPct val="95000"/>
        </a:lnSpc>
        <a:spcBef>
          <a:spcPct val="0"/>
        </a:spcBef>
        <a:spcAft>
          <a:spcPct val="0"/>
        </a:spcAft>
        <a:defRPr sz="1600">
          <a:solidFill>
            <a:schemeClr val="tx1"/>
          </a:solidFill>
          <a:latin typeface="Arial" charset="0"/>
          <a:ea typeface="ＭＳ Ｐゴシック" charset="0"/>
        </a:defRPr>
      </a:lvl3pPr>
      <a:lvl4pPr algn="ctr" rtl="0" eaLnBrk="0" fontAlgn="base" hangingPunct="0">
        <a:lnSpc>
          <a:spcPct val="95000"/>
        </a:lnSpc>
        <a:spcBef>
          <a:spcPct val="0"/>
        </a:spcBef>
        <a:spcAft>
          <a:spcPct val="0"/>
        </a:spcAft>
        <a:defRPr sz="1600">
          <a:solidFill>
            <a:schemeClr val="tx1"/>
          </a:solidFill>
          <a:latin typeface="Arial" charset="0"/>
          <a:ea typeface="ＭＳ Ｐゴシック" charset="0"/>
        </a:defRPr>
      </a:lvl4pPr>
      <a:lvl5pPr algn="ctr" rtl="0" eaLnBrk="0" fontAlgn="base" hangingPunct="0">
        <a:lnSpc>
          <a:spcPct val="95000"/>
        </a:lnSpc>
        <a:spcBef>
          <a:spcPct val="0"/>
        </a:spcBef>
        <a:spcAft>
          <a:spcPct val="0"/>
        </a:spcAft>
        <a:defRPr sz="1600">
          <a:solidFill>
            <a:schemeClr val="tx1"/>
          </a:solidFill>
          <a:latin typeface="Arial" charset="0"/>
          <a:ea typeface="ＭＳ Ｐゴシック" charset="0"/>
        </a:defRPr>
      </a:lvl5pPr>
      <a:lvl6pPr marL="457200" algn="ctr" rtl="0" fontAlgn="base">
        <a:lnSpc>
          <a:spcPct val="95000"/>
        </a:lnSpc>
        <a:spcBef>
          <a:spcPct val="0"/>
        </a:spcBef>
        <a:spcAft>
          <a:spcPct val="0"/>
        </a:spcAft>
        <a:defRPr sz="1600">
          <a:solidFill>
            <a:schemeClr val="tx1"/>
          </a:solidFill>
          <a:latin typeface="Arial" charset="0"/>
        </a:defRPr>
      </a:lvl6pPr>
      <a:lvl7pPr marL="914400" algn="ctr" rtl="0" fontAlgn="base">
        <a:lnSpc>
          <a:spcPct val="95000"/>
        </a:lnSpc>
        <a:spcBef>
          <a:spcPct val="0"/>
        </a:spcBef>
        <a:spcAft>
          <a:spcPct val="0"/>
        </a:spcAft>
        <a:defRPr sz="1600">
          <a:solidFill>
            <a:schemeClr val="tx1"/>
          </a:solidFill>
          <a:latin typeface="Arial" charset="0"/>
        </a:defRPr>
      </a:lvl7pPr>
      <a:lvl8pPr marL="1371600" algn="ctr" rtl="0" fontAlgn="base">
        <a:lnSpc>
          <a:spcPct val="95000"/>
        </a:lnSpc>
        <a:spcBef>
          <a:spcPct val="0"/>
        </a:spcBef>
        <a:spcAft>
          <a:spcPct val="0"/>
        </a:spcAft>
        <a:defRPr sz="1600">
          <a:solidFill>
            <a:schemeClr val="tx1"/>
          </a:solidFill>
          <a:latin typeface="Arial" charset="0"/>
        </a:defRPr>
      </a:lvl8pPr>
      <a:lvl9pPr marL="1828800" algn="ctr" rtl="0" fontAlgn="base">
        <a:lnSpc>
          <a:spcPct val="95000"/>
        </a:lnSpc>
        <a:spcBef>
          <a:spcPct val="0"/>
        </a:spcBef>
        <a:spcAft>
          <a:spcPct val="0"/>
        </a:spcAft>
        <a:defRPr sz="1600">
          <a:solidFill>
            <a:schemeClr val="tx1"/>
          </a:solidFill>
          <a:latin typeface="Arial" charset="0"/>
        </a:defRPr>
      </a:lvl9pPr>
    </p:titleStyle>
    <p:bodyStyle>
      <a:lvl1pPr algn="l" rtl="0" eaLnBrk="0" fontAlgn="base" hangingPunct="0">
        <a:spcBef>
          <a:spcPct val="0"/>
        </a:spcBef>
        <a:spcAft>
          <a:spcPct val="25000"/>
        </a:spcAft>
        <a:buClr>
          <a:schemeClr val="tx1"/>
        </a:buClr>
        <a:defRPr sz="3000" b="1" i="1">
          <a:solidFill>
            <a:srgbClr val="4E87C6"/>
          </a:solidFill>
          <a:latin typeface="+mn-lt"/>
          <a:ea typeface="ＭＳ Ｐゴシック" charset="0"/>
          <a:cs typeface="+mn-cs"/>
        </a:defRPr>
      </a:lvl1pPr>
      <a:lvl2pPr marL="463550" indent="-6350" algn="l" rtl="0" eaLnBrk="0" fontAlgn="base" hangingPunct="0">
        <a:spcBef>
          <a:spcPct val="0"/>
        </a:spcBef>
        <a:spcAft>
          <a:spcPct val="25000"/>
        </a:spcAft>
        <a:buClr>
          <a:schemeClr val="tx1"/>
        </a:buClr>
        <a:buFont typeface="Arial" charset="0"/>
        <a:defRPr sz="3000" b="1" i="1">
          <a:solidFill>
            <a:srgbClr val="4E87C6"/>
          </a:solidFill>
          <a:latin typeface="+mn-lt"/>
          <a:ea typeface="ＭＳ Ｐゴシック" charset="0"/>
        </a:defRPr>
      </a:lvl2pPr>
      <a:lvl3pPr marL="914400" algn="l" rtl="0" eaLnBrk="0" fontAlgn="base" hangingPunct="0">
        <a:spcBef>
          <a:spcPct val="0"/>
        </a:spcBef>
        <a:spcAft>
          <a:spcPct val="25000"/>
        </a:spcAft>
        <a:buClr>
          <a:schemeClr val="tx1"/>
        </a:buClr>
        <a:defRPr sz="3000" b="1" i="1">
          <a:solidFill>
            <a:srgbClr val="4E87C6"/>
          </a:solidFill>
          <a:latin typeface="+mn-lt"/>
          <a:ea typeface="ＭＳ Ｐゴシック" charset="0"/>
        </a:defRPr>
      </a:lvl3pPr>
      <a:lvl4pPr marL="1377950" indent="-6350" algn="l" rtl="0" eaLnBrk="0" fontAlgn="base" hangingPunct="0">
        <a:spcBef>
          <a:spcPct val="0"/>
        </a:spcBef>
        <a:spcAft>
          <a:spcPct val="25000"/>
        </a:spcAft>
        <a:buClr>
          <a:schemeClr val="tx1"/>
        </a:buClr>
        <a:buFont typeface="Arial" charset="0"/>
        <a:defRPr sz="3000" b="1" i="1">
          <a:solidFill>
            <a:srgbClr val="4E87C6"/>
          </a:solidFill>
          <a:latin typeface="+mn-lt"/>
          <a:ea typeface="ＭＳ Ｐゴシック" charset="0"/>
        </a:defRPr>
      </a:lvl4pPr>
      <a:lvl5pPr marL="1828800" algn="l" rtl="0" eaLnBrk="0" fontAlgn="base" hangingPunct="0">
        <a:spcBef>
          <a:spcPct val="0"/>
        </a:spcBef>
        <a:spcAft>
          <a:spcPct val="25000"/>
        </a:spcAft>
        <a:buClr>
          <a:schemeClr val="tx1"/>
        </a:buClr>
        <a:defRPr sz="3000" b="1" i="1">
          <a:solidFill>
            <a:srgbClr val="4E87C6"/>
          </a:solidFill>
          <a:latin typeface="+mn-lt"/>
          <a:ea typeface="ＭＳ Ｐゴシック" charset="0"/>
        </a:defRPr>
      </a:lvl5pPr>
      <a:lvl6pPr marL="2286000" algn="l" rtl="0" fontAlgn="base">
        <a:spcBef>
          <a:spcPct val="0"/>
        </a:spcBef>
        <a:spcAft>
          <a:spcPct val="25000"/>
        </a:spcAft>
        <a:buClr>
          <a:schemeClr val="tx1"/>
        </a:buClr>
        <a:defRPr sz="3000" b="1" i="1">
          <a:solidFill>
            <a:srgbClr val="4E87C6"/>
          </a:solidFill>
          <a:latin typeface="+mn-lt"/>
        </a:defRPr>
      </a:lvl6pPr>
      <a:lvl7pPr marL="2743200" algn="l" rtl="0" fontAlgn="base">
        <a:spcBef>
          <a:spcPct val="0"/>
        </a:spcBef>
        <a:spcAft>
          <a:spcPct val="25000"/>
        </a:spcAft>
        <a:buClr>
          <a:schemeClr val="tx1"/>
        </a:buClr>
        <a:defRPr sz="3000" b="1" i="1">
          <a:solidFill>
            <a:srgbClr val="4E87C6"/>
          </a:solidFill>
          <a:latin typeface="+mn-lt"/>
        </a:defRPr>
      </a:lvl7pPr>
      <a:lvl8pPr marL="3200400" algn="l" rtl="0" fontAlgn="base">
        <a:spcBef>
          <a:spcPct val="0"/>
        </a:spcBef>
        <a:spcAft>
          <a:spcPct val="25000"/>
        </a:spcAft>
        <a:buClr>
          <a:schemeClr val="tx1"/>
        </a:buClr>
        <a:defRPr sz="3000" b="1" i="1">
          <a:solidFill>
            <a:srgbClr val="4E87C6"/>
          </a:solidFill>
          <a:latin typeface="+mn-lt"/>
        </a:defRPr>
      </a:lvl8pPr>
      <a:lvl9pPr marL="3657600" algn="l" rtl="0" fontAlgn="base">
        <a:spcBef>
          <a:spcPct val="0"/>
        </a:spcBef>
        <a:spcAft>
          <a:spcPct val="25000"/>
        </a:spcAft>
        <a:buClr>
          <a:schemeClr val="tx1"/>
        </a:buClr>
        <a:defRPr sz="3000" b="1" i="1">
          <a:solidFill>
            <a:srgbClr val="4E87C6"/>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100.xml"/><Relationship Id="rId2" Type="http://schemas.openxmlformats.org/officeDocument/2006/relationships/slideLayout" Target="../slideLayouts/slideLayout7.xml"/><Relationship Id="rId1" Type="http://schemas.openxmlformats.org/officeDocument/2006/relationships/vmlDrawing" Target="../drawings/vmlDrawing30.vml"/><Relationship Id="rId4" Type="http://schemas.openxmlformats.org/officeDocument/2006/relationships/oleObject" Target="../embeddings/Microsoft_Office_Word_97_-_2003_Document30.doc"/></Relationships>
</file>

<file path=ppt/slides/_rels/slide10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3" Type="http://schemas.openxmlformats.org/officeDocument/2006/relationships/notesSlide" Target="../notesSlides/notesSlide118.xml"/><Relationship Id="rId2" Type="http://schemas.openxmlformats.org/officeDocument/2006/relationships/slideLayout" Target="../slideLayouts/slideLayout12.xml"/><Relationship Id="rId1" Type="http://schemas.openxmlformats.org/officeDocument/2006/relationships/vmlDrawing" Target="../drawings/vmlDrawing31.vml"/><Relationship Id="rId4" Type="http://schemas.openxmlformats.org/officeDocument/2006/relationships/oleObject" Target="../embeddings/Microsoft_Office_Word_97_-_2003_Document31.doc"/></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3" Type="http://schemas.openxmlformats.org/officeDocument/2006/relationships/notesSlide" Target="../notesSlides/notesSlide121.xml"/><Relationship Id="rId2" Type="http://schemas.openxmlformats.org/officeDocument/2006/relationships/slideLayout" Target="../slideLayouts/slideLayout7.xml"/><Relationship Id="rId1" Type="http://schemas.openxmlformats.org/officeDocument/2006/relationships/vmlDrawing" Target="../drawings/vmlDrawing32.vml"/><Relationship Id="rId4" Type="http://schemas.openxmlformats.org/officeDocument/2006/relationships/oleObject" Target="../embeddings/Microsoft_Office_Word_97_-_2003_Document32.doc"/></Relationships>
</file>

<file path=ppt/slides/_rels/slide122.xml.rels><?xml version="1.0" encoding="UTF-8" standalone="yes"?>
<Relationships xmlns="http://schemas.openxmlformats.org/package/2006/relationships"><Relationship Id="rId3" Type="http://schemas.openxmlformats.org/officeDocument/2006/relationships/notesSlide" Target="../notesSlides/notesSlide122.xml"/><Relationship Id="rId2" Type="http://schemas.openxmlformats.org/officeDocument/2006/relationships/slideLayout" Target="../slideLayouts/slideLayout7.xml"/><Relationship Id="rId1" Type="http://schemas.openxmlformats.org/officeDocument/2006/relationships/vmlDrawing" Target="../drawings/vmlDrawing33.vml"/><Relationship Id="rId4" Type="http://schemas.openxmlformats.org/officeDocument/2006/relationships/oleObject" Target="../embeddings/Microsoft_Office_Word_97_-_2003_Document33.doc"/></Relationships>
</file>

<file path=ppt/slides/_rels/slide123.xml.rels><?xml version="1.0" encoding="UTF-8" standalone="yes"?>
<Relationships xmlns="http://schemas.openxmlformats.org/package/2006/relationships"><Relationship Id="rId3" Type="http://schemas.openxmlformats.org/officeDocument/2006/relationships/notesSlide" Target="../notesSlides/notesSlide123.xml"/><Relationship Id="rId2" Type="http://schemas.openxmlformats.org/officeDocument/2006/relationships/slideLayout" Target="../slideLayouts/slideLayout7.xml"/><Relationship Id="rId1" Type="http://schemas.openxmlformats.org/officeDocument/2006/relationships/vmlDrawing" Target="../drawings/vmlDrawing34.vml"/><Relationship Id="rId4" Type="http://schemas.openxmlformats.org/officeDocument/2006/relationships/oleObject" Target="../embeddings/Microsoft_Office_Word_97_-_2003_Document34.doc"/></Relationships>
</file>

<file path=ppt/slides/_rels/slide124.xml.rels><?xml version="1.0" encoding="UTF-8" standalone="yes"?>
<Relationships xmlns="http://schemas.openxmlformats.org/package/2006/relationships"><Relationship Id="rId3" Type="http://schemas.openxmlformats.org/officeDocument/2006/relationships/notesSlide" Target="../notesSlides/notesSlide124.xml"/><Relationship Id="rId2" Type="http://schemas.openxmlformats.org/officeDocument/2006/relationships/slideLayout" Target="../slideLayouts/slideLayout7.xml"/><Relationship Id="rId1" Type="http://schemas.openxmlformats.org/officeDocument/2006/relationships/vmlDrawing" Target="../drawings/vmlDrawing35.vml"/><Relationship Id="rId4" Type="http://schemas.openxmlformats.org/officeDocument/2006/relationships/oleObject" Target="../embeddings/Microsoft_Office_Word_97_-_2003_Document35.doc"/></Relationships>
</file>

<file path=ppt/slides/_rels/slide125.xml.rels><?xml version="1.0" encoding="UTF-8" standalone="yes"?>
<Relationships xmlns="http://schemas.openxmlformats.org/package/2006/relationships"><Relationship Id="rId2" Type="http://schemas.openxmlformats.org/officeDocument/2006/relationships/notesSlide" Target="../notesSlides/notesSlide125.xml"/><Relationship Id="rId1" Type="http://schemas.openxmlformats.org/officeDocument/2006/relationships/slideLayout" Target="../slideLayouts/slideLayout2.xml"/></Relationships>
</file>

<file path=ppt/slides/_rels/slide126.xml.rels><?xml version="1.0" encoding="UTF-8" standalone="yes"?>
<Relationships xmlns="http://schemas.openxmlformats.org/package/2006/relationships"><Relationship Id="rId2" Type="http://schemas.openxmlformats.org/officeDocument/2006/relationships/notesSlide" Target="../notesSlides/notesSlide126.xml"/><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3" Type="http://schemas.openxmlformats.org/officeDocument/2006/relationships/notesSlide" Target="../notesSlides/notesSlide127.xml"/><Relationship Id="rId2" Type="http://schemas.openxmlformats.org/officeDocument/2006/relationships/slideLayout" Target="../slideLayouts/slideLayout7.xml"/><Relationship Id="rId1" Type="http://schemas.openxmlformats.org/officeDocument/2006/relationships/vmlDrawing" Target="../drawings/vmlDrawing36.vml"/><Relationship Id="rId4" Type="http://schemas.openxmlformats.org/officeDocument/2006/relationships/oleObject" Target="../embeddings/Microsoft_Office_Word_97_-_2003_Document36.doc"/></Relationships>
</file>

<file path=ppt/slides/_rels/slide128.xml.rels><?xml version="1.0" encoding="UTF-8" standalone="yes"?>
<Relationships xmlns="http://schemas.openxmlformats.org/package/2006/relationships"><Relationship Id="rId3" Type="http://schemas.openxmlformats.org/officeDocument/2006/relationships/notesSlide" Target="../notesSlides/notesSlide128.xml"/><Relationship Id="rId2" Type="http://schemas.openxmlformats.org/officeDocument/2006/relationships/slideLayout" Target="../slideLayouts/slideLayout7.xml"/><Relationship Id="rId1" Type="http://schemas.openxmlformats.org/officeDocument/2006/relationships/vmlDrawing" Target="../drawings/vmlDrawing37.vml"/><Relationship Id="rId4" Type="http://schemas.openxmlformats.org/officeDocument/2006/relationships/oleObject" Target="../embeddings/Microsoft_Office_Word_97_-_2003_Document37.doc"/></Relationships>
</file>

<file path=ppt/slides/_rels/slide129.xml.rels><?xml version="1.0" encoding="UTF-8" standalone="yes"?>
<Relationships xmlns="http://schemas.openxmlformats.org/package/2006/relationships"><Relationship Id="rId2" Type="http://schemas.openxmlformats.org/officeDocument/2006/relationships/notesSlide" Target="../notesSlides/notesSlide12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2" Type="http://schemas.openxmlformats.org/officeDocument/2006/relationships/notesSlide" Target="../notesSlides/notesSlide130.xml"/><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2" Type="http://schemas.openxmlformats.org/officeDocument/2006/relationships/notesSlide" Target="../notesSlides/notesSlide131.xml"/><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2" Type="http://schemas.openxmlformats.org/officeDocument/2006/relationships/notesSlide" Target="../notesSlides/notesSlide132.xml"/><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2" Type="http://schemas.openxmlformats.org/officeDocument/2006/relationships/notesSlide" Target="../notesSlides/notesSlide133.xml"/><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3" Type="http://schemas.openxmlformats.org/officeDocument/2006/relationships/notesSlide" Target="../notesSlides/notesSlide134.xml"/><Relationship Id="rId2" Type="http://schemas.openxmlformats.org/officeDocument/2006/relationships/slideLayout" Target="../slideLayouts/slideLayout7.xml"/><Relationship Id="rId1" Type="http://schemas.openxmlformats.org/officeDocument/2006/relationships/vmlDrawing" Target="../drawings/vmlDrawing38.vml"/><Relationship Id="rId4" Type="http://schemas.openxmlformats.org/officeDocument/2006/relationships/oleObject" Target="../embeddings/Microsoft_Office_Word_97_-_2003_Document38.doc"/></Relationships>
</file>

<file path=ppt/slides/_rels/slide135.xml.rels><?xml version="1.0" encoding="UTF-8" standalone="yes"?>
<Relationships xmlns="http://schemas.openxmlformats.org/package/2006/relationships"><Relationship Id="rId3" Type="http://schemas.openxmlformats.org/officeDocument/2006/relationships/notesSlide" Target="../notesSlides/notesSlide135.xml"/><Relationship Id="rId2" Type="http://schemas.openxmlformats.org/officeDocument/2006/relationships/slideLayout" Target="../slideLayouts/slideLayout7.xml"/><Relationship Id="rId1" Type="http://schemas.openxmlformats.org/officeDocument/2006/relationships/vmlDrawing" Target="../drawings/vmlDrawing39.vml"/><Relationship Id="rId4" Type="http://schemas.openxmlformats.org/officeDocument/2006/relationships/oleObject" Target="../embeddings/Microsoft_Office_Word_97_-_2003_Document39.doc"/></Relationships>
</file>

<file path=ppt/slides/_rels/slide136.xml.rels><?xml version="1.0" encoding="UTF-8" standalone="yes"?>
<Relationships xmlns="http://schemas.openxmlformats.org/package/2006/relationships"><Relationship Id="rId3" Type="http://schemas.openxmlformats.org/officeDocument/2006/relationships/notesSlide" Target="../notesSlides/notesSlide136.xml"/><Relationship Id="rId2" Type="http://schemas.openxmlformats.org/officeDocument/2006/relationships/slideLayout" Target="../slideLayouts/slideLayout7.xml"/><Relationship Id="rId1" Type="http://schemas.openxmlformats.org/officeDocument/2006/relationships/vmlDrawing" Target="../drawings/vmlDrawing40.vml"/><Relationship Id="rId4" Type="http://schemas.openxmlformats.org/officeDocument/2006/relationships/oleObject" Target="../embeddings/Microsoft_Office_Word_97_-_2003_Document40.doc"/></Relationships>
</file>

<file path=ppt/slides/_rels/slide137.xml.rels><?xml version="1.0" encoding="UTF-8" standalone="yes"?>
<Relationships xmlns="http://schemas.openxmlformats.org/package/2006/relationships"><Relationship Id="rId2" Type="http://schemas.openxmlformats.org/officeDocument/2006/relationships/notesSlide" Target="../notesSlides/notesSlide137.xml"/><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2" Type="http://schemas.openxmlformats.org/officeDocument/2006/relationships/notesSlide" Target="../notesSlides/notesSlide138.xml"/><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2" Type="http://schemas.openxmlformats.org/officeDocument/2006/relationships/notesSlide" Target="../notesSlides/notesSlide13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2.xml"/><Relationship Id="rId1" Type="http://schemas.openxmlformats.org/officeDocument/2006/relationships/vmlDrawing" Target="../drawings/vmlDrawing1.vml"/><Relationship Id="rId4" Type="http://schemas.openxmlformats.org/officeDocument/2006/relationships/oleObject" Target="../embeddings/Microsoft_Office_Word_97_-_2003_Document1.doc"/></Relationships>
</file>

<file path=ppt/slides/_rels/slide140.xml.rels><?xml version="1.0" encoding="UTF-8" standalone="yes"?>
<Relationships xmlns="http://schemas.openxmlformats.org/package/2006/relationships"><Relationship Id="rId2" Type="http://schemas.openxmlformats.org/officeDocument/2006/relationships/notesSlide" Target="../notesSlides/notesSlide140.xml"/><Relationship Id="rId1" Type="http://schemas.openxmlformats.org/officeDocument/2006/relationships/slideLayout" Target="../slideLayouts/slideLayout2.xml"/></Relationships>
</file>

<file path=ppt/slides/_rels/slide141.xml.rels><?xml version="1.0" encoding="UTF-8" standalone="yes"?>
<Relationships xmlns="http://schemas.openxmlformats.org/package/2006/relationships"><Relationship Id="rId2" Type="http://schemas.openxmlformats.org/officeDocument/2006/relationships/notesSlide" Target="../notesSlides/notesSlide141.xml"/><Relationship Id="rId1" Type="http://schemas.openxmlformats.org/officeDocument/2006/relationships/slideLayout" Target="../slideLayouts/slideLayout2.xml"/></Relationships>
</file>

<file path=ppt/slides/_rels/slide142.xml.rels><?xml version="1.0" encoding="UTF-8" standalone="yes"?>
<Relationships xmlns="http://schemas.openxmlformats.org/package/2006/relationships"><Relationship Id="rId3" Type="http://schemas.openxmlformats.org/officeDocument/2006/relationships/notesSlide" Target="../notesSlides/notesSlide142.xml"/><Relationship Id="rId2" Type="http://schemas.openxmlformats.org/officeDocument/2006/relationships/slideLayout" Target="../slideLayouts/slideLayout7.xml"/><Relationship Id="rId1" Type="http://schemas.openxmlformats.org/officeDocument/2006/relationships/vmlDrawing" Target="../drawings/vmlDrawing41.vml"/><Relationship Id="rId4" Type="http://schemas.openxmlformats.org/officeDocument/2006/relationships/oleObject" Target="../embeddings/Microsoft_Office_Word_97_-_2003_Document41.doc"/></Relationships>
</file>

<file path=ppt/slides/_rels/slide143.xml.rels><?xml version="1.0" encoding="UTF-8" standalone="yes"?>
<Relationships xmlns="http://schemas.openxmlformats.org/package/2006/relationships"><Relationship Id="rId3" Type="http://schemas.openxmlformats.org/officeDocument/2006/relationships/notesSlide" Target="../notesSlides/notesSlide143.xml"/><Relationship Id="rId2" Type="http://schemas.openxmlformats.org/officeDocument/2006/relationships/slideLayout" Target="../slideLayouts/slideLayout7.xml"/><Relationship Id="rId1" Type="http://schemas.openxmlformats.org/officeDocument/2006/relationships/vmlDrawing" Target="../drawings/vmlDrawing42.vml"/><Relationship Id="rId4" Type="http://schemas.openxmlformats.org/officeDocument/2006/relationships/oleObject" Target="../embeddings/Microsoft_Office_Word_97_-_2003_Document42.doc"/></Relationships>
</file>

<file path=ppt/slides/_rels/slide144.xml.rels><?xml version="1.0" encoding="UTF-8" standalone="yes"?>
<Relationships xmlns="http://schemas.openxmlformats.org/package/2006/relationships"><Relationship Id="rId3" Type="http://schemas.openxmlformats.org/officeDocument/2006/relationships/notesSlide" Target="../notesSlides/notesSlide144.xml"/><Relationship Id="rId2" Type="http://schemas.openxmlformats.org/officeDocument/2006/relationships/slideLayout" Target="../slideLayouts/slideLayout7.xml"/><Relationship Id="rId1" Type="http://schemas.openxmlformats.org/officeDocument/2006/relationships/vmlDrawing" Target="../drawings/vmlDrawing43.vml"/><Relationship Id="rId4" Type="http://schemas.openxmlformats.org/officeDocument/2006/relationships/oleObject" Target="../embeddings/Microsoft_Office_Word_97_-_2003_Document43.doc"/></Relationships>
</file>

<file path=ppt/slides/_rels/slide145.xml.rels><?xml version="1.0" encoding="UTF-8" standalone="yes"?>
<Relationships xmlns="http://schemas.openxmlformats.org/package/2006/relationships"><Relationship Id="rId3" Type="http://schemas.openxmlformats.org/officeDocument/2006/relationships/notesSlide" Target="../notesSlides/notesSlide145.xml"/><Relationship Id="rId2" Type="http://schemas.openxmlformats.org/officeDocument/2006/relationships/slideLayout" Target="../slideLayouts/slideLayout7.xml"/><Relationship Id="rId1" Type="http://schemas.openxmlformats.org/officeDocument/2006/relationships/vmlDrawing" Target="../drawings/vmlDrawing44.vml"/><Relationship Id="rId4" Type="http://schemas.openxmlformats.org/officeDocument/2006/relationships/oleObject" Target="../embeddings/Microsoft_Office_Word_97_-_2003_Document44.doc"/></Relationships>
</file>

<file path=ppt/slides/_rels/slide146.xml.rels><?xml version="1.0" encoding="UTF-8" standalone="yes"?>
<Relationships xmlns="http://schemas.openxmlformats.org/package/2006/relationships"><Relationship Id="rId2" Type="http://schemas.openxmlformats.org/officeDocument/2006/relationships/notesSlide" Target="../notesSlides/notesSlide146.xml"/><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2" Type="http://schemas.openxmlformats.org/officeDocument/2006/relationships/notesSlide" Target="../notesSlides/notesSlide147.xml"/><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3" Type="http://schemas.openxmlformats.org/officeDocument/2006/relationships/notesSlide" Target="../notesSlides/notesSlide148.xml"/><Relationship Id="rId2" Type="http://schemas.openxmlformats.org/officeDocument/2006/relationships/slideLayout" Target="../slideLayouts/slideLayout7.xml"/><Relationship Id="rId1" Type="http://schemas.openxmlformats.org/officeDocument/2006/relationships/vmlDrawing" Target="../drawings/vmlDrawing45.vml"/><Relationship Id="rId4" Type="http://schemas.openxmlformats.org/officeDocument/2006/relationships/oleObject" Target="../embeddings/Microsoft_Office_Word_97_-_2003_Document45.doc"/></Relationships>
</file>

<file path=ppt/slides/_rels/slide149.xml.rels><?xml version="1.0" encoding="UTF-8" standalone="yes"?>
<Relationships xmlns="http://schemas.openxmlformats.org/package/2006/relationships"><Relationship Id="rId3" Type="http://schemas.openxmlformats.org/officeDocument/2006/relationships/notesSlide" Target="../notesSlides/notesSlide149.xml"/><Relationship Id="rId2" Type="http://schemas.openxmlformats.org/officeDocument/2006/relationships/slideLayout" Target="../slideLayouts/slideLayout7.xml"/><Relationship Id="rId1" Type="http://schemas.openxmlformats.org/officeDocument/2006/relationships/vmlDrawing" Target="../drawings/vmlDrawing46.vml"/><Relationship Id="rId4" Type="http://schemas.openxmlformats.org/officeDocument/2006/relationships/oleObject" Target="../embeddings/Microsoft_Office_Word_97_-_2003_Document46.doc"/></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2.xml"/><Relationship Id="rId1" Type="http://schemas.openxmlformats.org/officeDocument/2006/relationships/vmlDrawing" Target="../drawings/vmlDrawing2.vml"/><Relationship Id="rId4" Type="http://schemas.openxmlformats.org/officeDocument/2006/relationships/oleObject" Target="../embeddings/Microsoft_Office_Word_97_-_2003_Document2.doc"/></Relationships>
</file>

<file path=ppt/slides/_rels/slide150.xml.rels><?xml version="1.0" encoding="UTF-8" standalone="yes"?>
<Relationships xmlns="http://schemas.openxmlformats.org/package/2006/relationships"><Relationship Id="rId2" Type="http://schemas.openxmlformats.org/officeDocument/2006/relationships/notesSlide" Target="../notesSlides/notesSlide150.xml"/><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3" Type="http://schemas.openxmlformats.org/officeDocument/2006/relationships/notesSlide" Target="../notesSlides/notesSlide151.xml"/><Relationship Id="rId2" Type="http://schemas.openxmlformats.org/officeDocument/2006/relationships/slideLayout" Target="../slideLayouts/slideLayout7.xml"/><Relationship Id="rId1" Type="http://schemas.openxmlformats.org/officeDocument/2006/relationships/vmlDrawing" Target="../drawings/vmlDrawing47.vml"/><Relationship Id="rId4" Type="http://schemas.openxmlformats.org/officeDocument/2006/relationships/oleObject" Target="../embeddings/Microsoft_Office_Word_97_-_2003_Document47.doc"/></Relationships>
</file>

<file path=ppt/slides/_rels/slide152.xml.rels><?xml version="1.0" encoding="UTF-8" standalone="yes"?>
<Relationships xmlns="http://schemas.openxmlformats.org/package/2006/relationships"><Relationship Id="rId3" Type="http://schemas.openxmlformats.org/officeDocument/2006/relationships/notesSlide" Target="../notesSlides/notesSlide152.xml"/><Relationship Id="rId2" Type="http://schemas.openxmlformats.org/officeDocument/2006/relationships/slideLayout" Target="../slideLayouts/slideLayout7.xml"/><Relationship Id="rId1" Type="http://schemas.openxmlformats.org/officeDocument/2006/relationships/vmlDrawing" Target="../drawings/vmlDrawing48.vml"/><Relationship Id="rId4" Type="http://schemas.openxmlformats.org/officeDocument/2006/relationships/oleObject" Target="../embeddings/Microsoft_Office_Word_97_-_2003_Document48.doc"/></Relationships>
</file>

<file path=ppt/slides/_rels/slide153.xml.rels><?xml version="1.0" encoding="UTF-8" standalone="yes"?>
<Relationships xmlns="http://schemas.openxmlformats.org/package/2006/relationships"><Relationship Id="rId3" Type="http://schemas.openxmlformats.org/officeDocument/2006/relationships/notesSlide" Target="../notesSlides/notesSlide153.xml"/><Relationship Id="rId2" Type="http://schemas.openxmlformats.org/officeDocument/2006/relationships/slideLayout" Target="../slideLayouts/slideLayout7.xml"/><Relationship Id="rId1" Type="http://schemas.openxmlformats.org/officeDocument/2006/relationships/vmlDrawing" Target="../drawings/vmlDrawing49.vml"/><Relationship Id="rId4" Type="http://schemas.openxmlformats.org/officeDocument/2006/relationships/oleObject" Target="../embeddings/Microsoft_Office_Word_97_-_2003_Document49.doc"/></Relationships>
</file>

<file path=ppt/slides/_rels/slide154.xml.rels><?xml version="1.0" encoding="UTF-8" standalone="yes"?>
<Relationships xmlns="http://schemas.openxmlformats.org/package/2006/relationships"><Relationship Id="rId3" Type="http://schemas.openxmlformats.org/officeDocument/2006/relationships/notesSlide" Target="../notesSlides/notesSlide154.xml"/><Relationship Id="rId2" Type="http://schemas.openxmlformats.org/officeDocument/2006/relationships/slideLayout" Target="../slideLayouts/slideLayout7.xml"/><Relationship Id="rId1" Type="http://schemas.openxmlformats.org/officeDocument/2006/relationships/vmlDrawing" Target="../drawings/vmlDrawing50.vml"/><Relationship Id="rId4" Type="http://schemas.openxmlformats.org/officeDocument/2006/relationships/oleObject" Target="../embeddings/Microsoft_Office_Word_97_-_2003_Document50.doc"/></Relationships>
</file>

<file path=ppt/slides/_rels/slide155.xml.rels><?xml version="1.0" encoding="UTF-8" standalone="yes"?>
<Relationships xmlns="http://schemas.openxmlformats.org/package/2006/relationships"><Relationship Id="rId2" Type="http://schemas.openxmlformats.org/officeDocument/2006/relationships/notesSlide" Target="../notesSlides/notesSlide155.xml"/><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2" Type="http://schemas.openxmlformats.org/officeDocument/2006/relationships/notesSlide" Target="../notesSlides/notesSlide156.xml"/><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2" Type="http://schemas.openxmlformats.org/officeDocument/2006/relationships/notesSlide" Target="../notesSlides/notesSlide157.xml"/><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2" Type="http://schemas.openxmlformats.org/officeDocument/2006/relationships/notesSlide" Target="../notesSlides/notesSlide158.xml"/><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3" Type="http://schemas.openxmlformats.org/officeDocument/2006/relationships/notesSlide" Target="../notesSlides/notesSlide159.xml"/><Relationship Id="rId2" Type="http://schemas.openxmlformats.org/officeDocument/2006/relationships/slideLayout" Target="../slideLayouts/slideLayout7.xml"/><Relationship Id="rId1" Type="http://schemas.openxmlformats.org/officeDocument/2006/relationships/vmlDrawing" Target="../drawings/vmlDrawing51.vml"/><Relationship Id="rId4" Type="http://schemas.openxmlformats.org/officeDocument/2006/relationships/oleObject" Target="../embeddings/Microsoft_Office_Word_97_-_2003_Document51.doc"/></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2" Type="http://schemas.openxmlformats.org/officeDocument/2006/relationships/notesSlide" Target="../notesSlides/notesSlide160.xml"/><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3" Type="http://schemas.openxmlformats.org/officeDocument/2006/relationships/notesSlide" Target="../notesSlides/notesSlide161.xml"/><Relationship Id="rId2" Type="http://schemas.openxmlformats.org/officeDocument/2006/relationships/slideLayout" Target="../slideLayouts/slideLayout7.xml"/><Relationship Id="rId1" Type="http://schemas.openxmlformats.org/officeDocument/2006/relationships/vmlDrawing" Target="../drawings/vmlDrawing52.vml"/><Relationship Id="rId4" Type="http://schemas.openxmlformats.org/officeDocument/2006/relationships/oleObject" Target="../embeddings/Microsoft_Office_Word_97_-_2003_Document52.doc"/></Relationships>
</file>

<file path=ppt/slides/_rels/slide162.xml.rels><?xml version="1.0" encoding="UTF-8" standalone="yes"?>
<Relationships xmlns="http://schemas.openxmlformats.org/package/2006/relationships"><Relationship Id="rId3" Type="http://schemas.openxmlformats.org/officeDocument/2006/relationships/notesSlide" Target="../notesSlides/notesSlide162.xml"/><Relationship Id="rId2" Type="http://schemas.openxmlformats.org/officeDocument/2006/relationships/slideLayout" Target="../slideLayouts/slideLayout7.xml"/><Relationship Id="rId1" Type="http://schemas.openxmlformats.org/officeDocument/2006/relationships/vmlDrawing" Target="../drawings/vmlDrawing53.vml"/><Relationship Id="rId4" Type="http://schemas.openxmlformats.org/officeDocument/2006/relationships/oleObject" Target="../embeddings/Microsoft_Office_Word_97_-_2003_Document53.doc"/></Relationships>
</file>

<file path=ppt/slides/_rels/slide163.xml.rels><?xml version="1.0" encoding="UTF-8" standalone="yes"?>
<Relationships xmlns="http://schemas.openxmlformats.org/package/2006/relationships"><Relationship Id="rId3" Type="http://schemas.openxmlformats.org/officeDocument/2006/relationships/notesSlide" Target="../notesSlides/notesSlide163.xml"/><Relationship Id="rId2" Type="http://schemas.openxmlformats.org/officeDocument/2006/relationships/slideLayout" Target="../slideLayouts/slideLayout7.xml"/><Relationship Id="rId1" Type="http://schemas.openxmlformats.org/officeDocument/2006/relationships/vmlDrawing" Target="../drawings/vmlDrawing54.vml"/><Relationship Id="rId4" Type="http://schemas.openxmlformats.org/officeDocument/2006/relationships/oleObject" Target="../embeddings/Microsoft_Office_Word_97_-_2003_Document54.doc"/></Relationships>
</file>

<file path=ppt/slides/_rels/slide164.xml.rels><?xml version="1.0" encoding="UTF-8" standalone="yes"?>
<Relationships xmlns="http://schemas.openxmlformats.org/package/2006/relationships"><Relationship Id="rId3" Type="http://schemas.openxmlformats.org/officeDocument/2006/relationships/notesSlide" Target="../notesSlides/notesSlide164.xml"/><Relationship Id="rId2" Type="http://schemas.openxmlformats.org/officeDocument/2006/relationships/slideLayout" Target="../slideLayouts/slideLayout7.xml"/><Relationship Id="rId1" Type="http://schemas.openxmlformats.org/officeDocument/2006/relationships/vmlDrawing" Target="../drawings/vmlDrawing55.vml"/><Relationship Id="rId4" Type="http://schemas.openxmlformats.org/officeDocument/2006/relationships/oleObject" Target="../embeddings/Microsoft_Office_Word_97_-_2003_Document55.doc"/></Relationships>
</file>

<file path=ppt/slides/_rels/slide165.xml.rels><?xml version="1.0" encoding="UTF-8" standalone="yes"?>
<Relationships xmlns="http://schemas.openxmlformats.org/package/2006/relationships"><Relationship Id="rId3" Type="http://schemas.openxmlformats.org/officeDocument/2006/relationships/notesSlide" Target="../notesSlides/notesSlide165.xml"/><Relationship Id="rId2" Type="http://schemas.openxmlformats.org/officeDocument/2006/relationships/slideLayout" Target="../slideLayouts/slideLayout7.xml"/><Relationship Id="rId1" Type="http://schemas.openxmlformats.org/officeDocument/2006/relationships/vmlDrawing" Target="../drawings/vmlDrawing56.vml"/><Relationship Id="rId4" Type="http://schemas.openxmlformats.org/officeDocument/2006/relationships/oleObject" Target="../embeddings/Microsoft_Office_Word_97_-_2003_Document56.doc"/></Relationships>
</file>

<file path=ppt/slides/_rels/slide166.xml.rels><?xml version="1.0" encoding="UTF-8" standalone="yes"?>
<Relationships xmlns="http://schemas.openxmlformats.org/package/2006/relationships"><Relationship Id="rId2" Type="http://schemas.openxmlformats.org/officeDocument/2006/relationships/notesSlide" Target="../notesSlides/notesSlide166.xml"/><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2" Type="http://schemas.openxmlformats.org/officeDocument/2006/relationships/notesSlide" Target="../notesSlides/notesSlide167.xml"/><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2" Type="http://schemas.openxmlformats.org/officeDocument/2006/relationships/notesSlide" Target="../notesSlides/notesSlide168.xml"/><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3" Type="http://schemas.openxmlformats.org/officeDocument/2006/relationships/notesSlide" Target="../notesSlides/notesSlide169.xml"/><Relationship Id="rId2" Type="http://schemas.openxmlformats.org/officeDocument/2006/relationships/slideLayout" Target="../slideLayouts/slideLayout7.xml"/><Relationship Id="rId1" Type="http://schemas.openxmlformats.org/officeDocument/2006/relationships/vmlDrawing" Target="../drawings/vmlDrawing57.vml"/><Relationship Id="rId4" Type="http://schemas.openxmlformats.org/officeDocument/2006/relationships/oleObject" Target="../embeddings/Microsoft_Office_Word_97_-_2003_Document57.doc"/></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3" Type="http://schemas.openxmlformats.org/officeDocument/2006/relationships/notesSlide" Target="../notesSlides/notesSlide170.xml"/><Relationship Id="rId2" Type="http://schemas.openxmlformats.org/officeDocument/2006/relationships/slideLayout" Target="../slideLayouts/slideLayout7.xml"/><Relationship Id="rId1" Type="http://schemas.openxmlformats.org/officeDocument/2006/relationships/vmlDrawing" Target="../drawings/vmlDrawing58.vml"/><Relationship Id="rId4" Type="http://schemas.openxmlformats.org/officeDocument/2006/relationships/oleObject" Target="../embeddings/Microsoft_Office_Word_97_-_2003_Document58.doc"/></Relationships>
</file>

<file path=ppt/slides/_rels/slide171.xml.rels><?xml version="1.0" encoding="UTF-8" standalone="yes"?>
<Relationships xmlns="http://schemas.openxmlformats.org/package/2006/relationships"><Relationship Id="rId2" Type="http://schemas.openxmlformats.org/officeDocument/2006/relationships/notesSlide" Target="../notesSlides/notesSlide171.xml"/><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3" Type="http://schemas.openxmlformats.org/officeDocument/2006/relationships/notesSlide" Target="../notesSlides/notesSlide172.xml"/><Relationship Id="rId2" Type="http://schemas.openxmlformats.org/officeDocument/2006/relationships/slideLayout" Target="../slideLayouts/slideLayout7.xml"/><Relationship Id="rId1" Type="http://schemas.openxmlformats.org/officeDocument/2006/relationships/vmlDrawing" Target="../drawings/vmlDrawing59.vml"/><Relationship Id="rId4" Type="http://schemas.openxmlformats.org/officeDocument/2006/relationships/oleObject" Target="../embeddings/Microsoft_Office_Word_97_-_2003_Document59.doc"/></Relationships>
</file>

<file path=ppt/slides/_rels/slide173.xml.rels><?xml version="1.0" encoding="UTF-8" standalone="yes"?>
<Relationships xmlns="http://schemas.openxmlformats.org/package/2006/relationships"><Relationship Id="rId3" Type="http://schemas.openxmlformats.org/officeDocument/2006/relationships/notesSlide" Target="../notesSlides/notesSlide173.xml"/><Relationship Id="rId2" Type="http://schemas.openxmlformats.org/officeDocument/2006/relationships/slideLayout" Target="../slideLayouts/slideLayout7.xml"/><Relationship Id="rId1" Type="http://schemas.openxmlformats.org/officeDocument/2006/relationships/vmlDrawing" Target="../drawings/vmlDrawing60.vml"/><Relationship Id="rId4" Type="http://schemas.openxmlformats.org/officeDocument/2006/relationships/oleObject" Target="../embeddings/Microsoft_Office_Word_97_-_2003_Document60.doc"/></Relationships>
</file>

<file path=ppt/slides/_rels/slide174.xml.rels><?xml version="1.0" encoding="UTF-8" standalone="yes"?>
<Relationships xmlns="http://schemas.openxmlformats.org/package/2006/relationships"><Relationship Id="rId3" Type="http://schemas.openxmlformats.org/officeDocument/2006/relationships/notesSlide" Target="../notesSlides/notesSlide174.xml"/><Relationship Id="rId2" Type="http://schemas.openxmlformats.org/officeDocument/2006/relationships/slideLayout" Target="../slideLayouts/slideLayout7.xml"/><Relationship Id="rId1" Type="http://schemas.openxmlformats.org/officeDocument/2006/relationships/vmlDrawing" Target="../drawings/vmlDrawing61.vml"/><Relationship Id="rId4" Type="http://schemas.openxmlformats.org/officeDocument/2006/relationships/oleObject" Target="../embeddings/Microsoft_Office_Word_97_-_2003_Document61.doc"/></Relationships>
</file>

<file path=ppt/slides/_rels/slide175.xml.rels><?xml version="1.0" encoding="UTF-8" standalone="yes"?>
<Relationships xmlns="http://schemas.openxmlformats.org/package/2006/relationships"><Relationship Id="rId3" Type="http://schemas.openxmlformats.org/officeDocument/2006/relationships/notesSlide" Target="../notesSlides/notesSlide175.xml"/><Relationship Id="rId2" Type="http://schemas.openxmlformats.org/officeDocument/2006/relationships/slideLayout" Target="../slideLayouts/slideLayout7.xml"/><Relationship Id="rId1" Type="http://schemas.openxmlformats.org/officeDocument/2006/relationships/vmlDrawing" Target="../drawings/vmlDrawing62.vml"/><Relationship Id="rId4" Type="http://schemas.openxmlformats.org/officeDocument/2006/relationships/oleObject" Target="../embeddings/Microsoft_Office_Word_97_-_2003_Document62.doc"/></Relationships>
</file>

<file path=ppt/slides/_rels/slide176.xml.rels><?xml version="1.0" encoding="UTF-8" standalone="yes"?>
<Relationships xmlns="http://schemas.openxmlformats.org/package/2006/relationships"><Relationship Id="rId3" Type="http://schemas.openxmlformats.org/officeDocument/2006/relationships/notesSlide" Target="../notesSlides/notesSlide176.xml"/><Relationship Id="rId2" Type="http://schemas.openxmlformats.org/officeDocument/2006/relationships/slideLayout" Target="../slideLayouts/slideLayout7.xml"/><Relationship Id="rId1" Type="http://schemas.openxmlformats.org/officeDocument/2006/relationships/vmlDrawing" Target="../drawings/vmlDrawing63.vml"/><Relationship Id="rId4" Type="http://schemas.openxmlformats.org/officeDocument/2006/relationships/oleObject" Target="../embeddings/Microsoft_Office_Word_97_-_2003_Document63.doc"/></Relationships>
</file>

<file path=ppt/slides/_rels/slide177.xml.rels><?xml version="1.0" encoding="UTF-8" standalone="yes"?>
<Relationships xmlns="http://schemas.openxmlformats.org/package/2006/relationships"><Relationship Id="rId3" Type="http://schemas.openxmlformats.org/officeDocument/2006/relationships/notesSlide" Target="../notesSlides/notesSlide177.xml"/><Relationship Id="rId2" Type="http://schemas.openxmlformats.org/officeDocument/2006/relationships/slideLayout" Target="../slideLayouts/slideLayout7.xml"/><Relationship Id="rId1" Type="http://schemas.openxmlformats.org/officeDocument/2006/relationships/vmlDrawing" Target="../drawings/vmlDrawing64.vml"/><Relationship Id="rId4" Type="http://schemas.openxmlformats.org/officeDocument/2006/relationships/oleObject" Target="../embeddings/Microsoft_Office_Word_97_-_2003_Document64.doc"/></Relationships>
</file>

<file path=ppt/slides/_rels/slide178.xml.rels><?xml version="1.0" encoding="UTF-8" standalone="yes"?>
<Relationships xmlns="http://schemas.openxmlformats.org/package/2006/relationships"><Relationship Id="rId3" Type="http://schemas.openxmlformats.org/officeDocument/2006/relationships/notesSlide" Target="../notesSlides/notesSlide178.xml"/><Relationship Id="rId2" Type="http://schemas.openxmlformats.org/officeDocument/2006/relationships/slideLayout" Target="../slideLayouts/slideLayout7.xml"/><Relationship Id="rId1" Type="http://schemas.openxmlformats.org/officeDocument/2006/relationships/vmlDrawing" Target="../drawings/vmlDrawing65.vml"/><Relationship Id="rId4" Type="http://schemas.openxmlformats.org/officeDocument/2006/relationships/oleObject" Target="../embeddings/Microsoft_Office_Word_97_-_2003_Document65.doc"/></Relationships>
</file>

<file path=ppt/slides/_rels/slide179.xml.rels><?xml version="1.0" encoding="UTF-8" standalone="yes"?>
<Relationships xmlns="http://schemas.openxmlformats.org/package/2006/relationships"><Relationship Id="rId3" Type="http://schemas.openxmlformats.org/officeDocument/2006/relationships/notesSlide" Target="../notesSlides/notesSlide179.xml"/><Relationship Id="rId2" Type="http://schemas.openxmlformats.org/officeDocument/2006/relationships/slideLayout" Target="../slideLayouts/slideLayout7.xml"/><Relationship Id="rId1" Type="http://schemas.openxmlformats.org/officeDocument/2006/relationships/vmlDrawing" Target="../drawings/vmlDrawing66.vml"/><Relationship Id="rId4" Type="http://schemas.openxmlformats.org/officeDocument/2006/relationships/oleObject" Target="../embeddings/Microsoft_Office_Word_97_-_2003_Document66.doc"/></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2" Type="http://schemas.openxmlformats.org/officeDocument/2006/relationships/notesSlide" Target="../notesSlides/notesSlide180.xml"/><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3" Type="http://schemas.openxmlformats.org/officeDocument/2006/relationships/notesSlide" Target="../notesSlides/notesSlide181.xml"/><Relationship Id="rId2" Type="http://schemas.openxmlformats.org/officeDocument/2006/relationships/slideLayout" Target="../slideLayouts/slideLayout7.xml"/><Relationship Id="rId1" Type="http://schemas.openxmlformats.org/officeDocument/2006/relationships/vmlDrawing" Target="../drawings/vmlDrawing67.vml"/><Relationship Id="rId4" Type="http://schemas.openxmlformats.org/officeDocument/2006/relationships/oleObject" Target="../embeddings/Microsoft_Office_Word_97_-_2003_Document67.doc"/></Relationships>
</file>

<file path=ppt/slides/_rels/slide182.xml.rels><?xml version="1.0" encoding="UTF-8" standalone="yes"?>
<Relationships xmlns="http://schemas.openxmlformats.org/package/2006/relationships"><Relationship Id="rId3" Type="http://schemas.openxmlformats.org/officeDocument/2006/relationships/notesSlide" Target="../notesSlides/notesSlide182.xml"/><Relationship Id="rId2" Type="http://schemas.openxmlformats.org/officeDocument/2006/relationships/slideLayout" Target="../slideLayouts/slideLayout7.xml"/><Relationship Id="rId1" Type="http://schemas.openxmlformats.org/officeDocument/2006/relationships/vmlDrawing" Target="../drawings/vmlDrawing68.vml"/><Relationship Id="rId4" Type="http://schemas.openxmlformats.org/officeDocument/2006/relationships/oleObject" Target="../embeddings/Microsoft_Office_Word_97_-_2003_Document68.doc"/></Relationships>
</file>

<file path=ppt/slides/_rels/slide183.xml.rels><?xml version="1.0" encoding="UTF-8" standalone="yes"?>
<Relationships xmlns="http://schemas.openxmlformats.org/package/2006/relationships"><Relationship Id="rId3" Type="http://schemas.openxmlformats.org/officeDocument/2006/relationships/notesSlide" Target="../notesSlides/notesSlide183.xml"/><Relationship Id="rId2" Type="http://schemas.openxmlformats.org/officeDocument/2006/relationships/slideLayout" Target="../slideLayouts/slideLayout7.xml"/><Relationship Id="rId1" Type="http://schemas.openxmlformats.org/officeDocument/2006/relationships/vmlDrawing" Target="../drawings/vmlDrawing69.vml"/><Relationship Id="rId4" Type="http://schemas.openxmlformats.org/officeDocument/2006/relationships/oleObject" Target="../embeddings/Microsoft_Office_Word_97_-_2003_Document69.doc"/></Relationships>
</file>

<file path=ppt/slides/_rels/slide184.xml.rels><?xml version="1.0" encoding="UTF-8" standalone="yes"?>
<Relationships xmlns="http://schemas.openxmlformats.org/package/2006/relationships"><Relationship Id="rId2" Type="http://schemas.openxmlformats.org/officeDocument/2006/relationships/notesSlide" Target="../notesSlides/notesSlide184.xml"/><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3" Type="http://schemas.openxmlformats.org/officeDocument/2006/relationships/notesSlide" Target="../notesSlides/notesSlide185.xml"/><Relationship Id="rId2" Type="http://schemas.openxmlformats.org/officeDocument/2006/relationships/slideLayout" Target="../slideLayouts/slideLayout7.xml"/><Relationship Id="rId1" Type="http://schemas.openxmlformats.org/officeDocument/2006/relationships/vmlDrawing" Target="../drawings/vmlDrawing70.vml"/><Relationship Id="rId4" Type="http://schemas.openxmlformats.org/officeDocument/2006/relationships/oleObject" Target="../embeddings/Microsoft_Office_Word_97_-_2003_Document70.doc"/></Relationships>
</file>

<file path=ppt/slides/_rels/slide186.xml.rels><?xml version="1.0" encoding="UTF-8" standalone="yes"?>
<Relationships xmlns="http://schemas.openxmlformats.org/package/2006/relationships"><Relationship Id="rId3" Type="http://schemas.openxmlformats.org/officeDocument/2006/relationships/notesSlide" Target="../notesSlides/notesSlide186.xml"/><Relationship Id="rId2" Type="http://schemas.openxmlformats.org/officeDocument/2006/relationships/slideLayout" Target="../slideLayouts/slideLayout7.xml"/><Relationship Id="rId1" Type="http://schemas.openxmlformats.org/officeDocument/2006/relationships/vmlDrawing" Target="../drawings/vmlDrawing71.vml"/><Relationship Id="rId4" Type="http://schemas.openxmlformats.org/officeDocument/2006/relationships/oleObject" Target="../embeddings/Microsoft_Office_Word_97_-_2003_Document71.doc"/></Relationships>
</file>

<file path=ppt/slides/_rels/slide187.xml.rels><?xml version="1.0" encoding="UTF-8" standalone="yes"?>
<Relationships xmlns="http://schemas.openxmlformats.org/package/2006/relationships"><Relationship Id="rId3" Type="http://schemas.openxmlformats.org/officeDocument/2006/relationships/notesSlide" Target="../notesSlides/notesSlide187.xml"/><Relationship Id="rId2" Type="http://schemas.openxmlformats.org/officeDocument/2006/relationships/slideLayout" Target="../slideLayouts/slideLayout7.xml"/><Relationship Id="rId1" Type="http://schemas.openxmlformats.org/officeDocument/2006/relationships/vmlDrawing" Target="../drawings/vmlDrawing72.vml"/><Relationship Id="rId4" Type="http://schemas.openxmlformats.org/officeDocument/2006/relationships/oleObject" Target="../embeddings/Microsoft_Office_Word_97_-_2003_Document72.doc"/></Relationships>
</file>

<file path=ppt/slides/_rels/slide188.xml.rels><?xml version="1.0" encoding="UTF-8" standalone="yes"?>
<Relationships xmlns="http://schemas.openxmlformats.org/package/2006/relationships"><Relationship Id="rId3" Type="http://schemas.openxmlformats.org/officeDocument/2006/relationships/notesSlide" Target="../notesSlides/notesSlide188.xml"/><Relationship Id="rId2" Type="http://schemas.openxmlformats.org/officeDocument/2006/relationships/slideLayout" Target="../slideLayouts/slideLayout7.xml"/><Relationship Id="rId1" Type="http://schemas.openxmlformats.org/officeDocument/2006/relationships/vmlDrawing" Target="../drawings/vmlDrawing73.vml"/><Relationship Id="rId4" Type="http://schemas.openxmlformats.org/officeDocument/2006/relationships/oleObject" Target="../embeddings/Microsoft_Office_Word_97_-_2003_Document73.doc"/></Relationships>
</file>

<file path=ppt/slides/_rels/slide189.xml.rels><?xml version="1.0" encoding="UTF-8" standalone="yes"?>
<Relationships xmlns="http://schemas.openxmlformats.org/package/2006/relationships"><Relationship Id="rId3" Type="http://schemas.openxmlformats.org/officeDocument/2006/relationships/notesSlide" Target="../notesSlides/notesSlide189.xml"/><Relationship Id="rId2" Type="http://schemas.openxmlformats.org/officeDocument/2006/relationships/slideLayout" Target="../slideLayouts/slideLayout7.xml"/><Relationship Id="rId1" Type="http://schemas.openxmlformats.org/officeDocument/2006/relationships/vmlDrawing" Target="../drawings/vmlDrawing74.vml"/><Relationship Id="rId4" Type="http://schemas.openxmlformats.org/officeDocument/2006/relationships/oleObject" Target="../embeddings/Microsoft_Office_Word_97_-_2003_Document74.doc"/></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3" Type="http://schemas.openxmlformats.org/officeDocument/2006/relationships/notesSlide" Target="../notesSlides/notesSlide190.xml"/><Relationship Id="rId2" Type="http://schemas.openxmlformats.org/officeDocument/2006/relationships/slideLayout" Target="../slideLayouts/slideLayout7.xml"/><Relationship Id="rId1" Type="http://schemas.openxmlformats.org/officeDocument/2006/relationships/vmlDrawing" Target="../drawings/vmlDrawing75.vml"/><Relationship Id="rId4" Type="http://schemas.openxmlformats.org/officeDocument/2006/relationships/oleObject" Target="../embeddings/Microsoft_Office_Word_97_-_2003_Document75.doc"/></Relationships>
</file>

<file path=ppt/slides/_rels/slide191.xml.rels><?xml version="1.0" encoding="UTF-8" standalone="yes"?>
<Relationships xmlns="http://schemas.openxmlformats.org/package/2006/relationships"><Relationship Id="rId2" Type="http://schemas.openxmlformats.org/officeDocument/2006/relationships/notesSlide" Target="../notesSlides/notesSlide191.xml"/><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2" Type="http://schemas.openxmlformats.org/officeDocument/2006/relationships/notesSlide" Target="../notesSlides/notesSlide192.xml"/><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3" Type="http://schemas.openxmlformats.org/officeDocument/2006/relationships/image" Target="../media/image81.png"/><Relationship Id="rId2" Type="http://schemas.openxmlformats.org/officeDocument/2006/relationships/notesSlide" Target="../notesSlides/notesSlide193.xml"/><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3" Type="http://schemas.openxmlformats.org/officeDocument/2006/relationships/notesSlide" Target="../notesSlides/notesSlide194.xml"/><Relationship Id="rId2" Type="http://schemas.openxmlformats.org/officeDocument/2006/relationships/slideLayout" Target="../slideLayouts/slideLayout7.xml"/><Relationship Id="rId1" Type="http://schemas.openxmlformats.org/officeDocument/2006/relationships/vmlDrawing" Target="../drawings/vmlDrawing76.vml"/><Relationship Id="rId4" Type="http://schemas.openxmlformats.org/officeDocument/2006/relationships/oleObject" Target="../embeddings/Microsoft_Office_Word_97_-_2003_Document76.doc"/></Relationships>
</file>

<file path=ppt/slides/_rels/slide195.xml.rels><?xml version="1.0" encoding="UTF-8" standalone="yes"?>
<Relationships xmlns="http://schemas.openxmlformats.org/package/2006/relationships"><Relationship Id="rId3" Type="http://schemas.openxmlformats.org/officeDocument/2006/relationships/notesSlide" Target="../notesSlides/notesSlide195.xml"/><Relationship Id="rId2" Type="http://schemas.openxmlformats.org/officeDocument/2006/relationships/slideLayout" Target="../slideLayouts/slideLayout7.xml"/><Relationship Id="rId1" Type="http://schemas.openxmlformats.org/officeDocument/2006/relationships/vmlDrawing" Target="../drawings/vmlDrawing77.vml"/><Relationship Id="rId4" Type="http://schemas.openxmlformats.org/officeDocument/2006/relationships/oleObject" Target="../embeddings/Microsoft_Office_Word_97_-_2003_Document77.doc"/></Relationships>
</file>

<file path=ppt/slides/_rels/slide196.xml.rels><?xml version="1.0" encoding="UTF-8" standalone="yes"?>
<Relationships xmlns="http://schemas.openxmlformats.org/package/2006/relationships"><Relationship Id="rId3" Type="http://schemas.openxmlformats.org/officeDocument/2006/relationships/notesSlide" Target="../notesSlides/notesSlide196.xml"/><Relationship Id="rId2" Type="http://schemas.openxmlformats.org/officeDocument/2006/relationships/slideLayout" Target="../slideLayouts/slideLayout7.xml"/><Relationship Id="rId1" Type="http://schemas.openxmlformats.org/officeDocument/2006/relationships/vmlDrawing" Target="../drawings/vmlDrawing78.vml"/><Relationship Id="rId4" Type="http://schemas.openxmlformats.org/officeDocument/2006/relationships/oleObject" Target="../embeddings/Microsoft_Office_Word_97_-_2003_Document78.doc"/></Relationships>
</file>

<file path=ppt/slides/_rels/slide197.xml.rels><?xml version="1.0" encoding="UTF-8" standalone="yes"?>
<Relationships xmlns="http://schemas.openxmlformats.org/package/2006/relationships"><Relationship Id="rId3" Type="http://schemas.openxmlformats.org/officeDocument/2006/relationships/notesSlide" Target="../notesSlides/notesSlide197.xml"/><Relationship Id="rId2" Type="http://schemas.openxmlformats.org/officeDocument/2006/relationships/slideLayout" Target="../slideLayouts/slideLayout7.xml"/><Relationship Id="rId1" Type="http://schemas.openxmlformats.org/officeDocument/2006/relationships/vmlDrawing" Target="../drawings/vmlDrawing79.vml"/><Relationship Id="rId4" Type="http://schemas.openxmlformats.org/officeDocument/2006/relationships/oleObject" Target="../embeddings/Microsoft_Office_Word_97_-_2003_Document79.doc"/></Relationships>
</file>

<file path=ppt/slides/_rels/slide198.xml.rels><?xml version="1.0" encoding="UTF-8" standalone="yes"?>
<Relationships xmlns="http://schemas.openxmlformats.org/package/2006/relationships"><Relationship Id="rId3" Type="http://schemas.openxmlformats.org/officeDocument/2006/relationships/notesSlide" Target="../notesSlides/notesSlide198.xml"/><Relationship Id="rId2" Type="http://schemas.openxmlformats.org/officeDocument/2006/relationships/slideLayout" Target="../slideLayouts/slideLayout7.xml"/><Relationship Id="rId1" Type="http://schemas.openxmlformats.org/officeDocument/2006/relationships/vmlDrawing" Target="../drawings/vmlDrawing80.vml"/><Relationship Id="rId4" Type="http://schemas.openxmlformats.org/officeDocument/2006/relationships/oleObject" Target="../embeddings/Microsoft_Office_Word_97_-_2003_Document80.doc"/></Relationships>
</file>

<file path=ppt/slides/_rels/slide199.xml.rels><?xml version="1.0" encoding="UTF-8" standalone="yes"?>
<Relationships xmlns="http://schemas.openxmlformats.org/package/2006/relationships"><Relationship Id="rId3" Type="http://schemas.openxmlformats.org/officeDocument/2006/relationships/notesSlide" Target="../notesSlides/notesSlide199.xml"/><Relationship Id="rId2" Type="http://schemas.openxmlformats.org/officeDocument/2006/relationships/slideLayout" Target="../slideLayouts/slideLayout7.xml"/><Relationship Id="rId1" Type="http://schemas.openxmlformats.org/officeDocument/2006/relationships/vmlDrawing" Target="../drawings/vmlDrawing81.vml"/><Relationship Id="rId4" Type="http://schemas.openxmlformats.org/officeDocument/2006/relationships/oleObject" Target="../embeddings/Microsoft_Office_Word_97_-_2003_Document81.doc"/></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3" Type="http://schemas.openxmlformats.org/officeDocument/2006/relationships/notesSlide" Target="../notesSlides/notesSlide200.xml"/><Relationship Id="rId2" Type="http://schemas.openxmlformats.org/officeDocument/2006/relationships/slideLayout" Target="../slideLayouts/slideLayout7.xml"/><Relationship Id="rId1" Type="http://schemas.openxmlformats.org/officeDocument/2006/relationships/vmlDrawing" Target="../drawings/vmlDrawing82.vml"/><Relationship Id="rId4" Type="http://schemas.openxmlformats.org/officeDocument/2006/relationships/oleObject" Target="../embeddings/Microsoft_Office_Word_97_-_2003_Document82.doc"/></Relationships>
</file>

<file path=ppt/slides/_rels/slide201.xml.rels><?xml version="1.0" encoding="UTF-8" standalone="yes"?>
<Relationships xmlns="http://schemas.openxmlformats.org/package/2006/relationships"><Relationship Id="rId3" Type="http://schemas.openxmlformats.org/officeDocument/2006/relationships/notesSlide" Target="../notesSlides/notesSlide201.xml"/><Relationship Id="rId2" Type="http://schemas.openxmlformats.org/officeDocument/2006/relationships/slideLayout" Target="../slideLayouts/slideLayout7.xml"/><Relationship Id="rId1" Type="http://schemas.openxmlformats.org/officeDocument/2006/relationships/vmlDrawing" Target="../drawings/vmlDrawing83.vml"/><Relationship Id="rId4" Type="http://schemas.openxmlformats.org/officeDocument/2006/relationships/oleObject" Target="../embeddings/Microsoft_Office_Word_97_-_2003_Document83.doc"/></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4.xml.rels><?xml version="1.0" encoding="UTF-8" standalone="yes"?>
<Relationships xmlns="http://schemas.openxmlformats.org/package/2006/relationships"><Relationship Id="rId2" Type="http://schemas.openxmlformats.org/officeDocument/2006/relationships/notesSlide" Target="../notesSlides/notesSlide202.xml"/><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2" Type="http://schemas.openxmlformats.org/officeDocument/2006/relationships/notesSlide" Target="../notesSlides/notesSlide203.xml"/><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2" Type="http://schemas.openxmlformats.org/officeDocument/2006/relationships/notesSlide" Target="../notesSlides/notesSlide204.xml"/><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2" Type="http://schemas.openxmlformats.org/officeDocument/2006/relationships/notesSlide" Target="../notesSlides/notesSlide205.xml"/><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2" Type="http://schemas.openxmlformats.org/officeDocument/2006/relationships/notesSlide" Target="../notesSlides/notesSlide206.xml"/><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2" Type="http://schemas.openxmlformats.org/officeDocument/2006/relationships/notesSlide" Target="../notesSlides/notesSlide20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2" Type="http://schemas.openxmlformats.org/officeDocument/2006/relationships/notesSlide" Target="../notesSlides/notesSlide208.xml"/><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2" Type="http://schemas.openxmlformats.org/officeDocument/2006/relationships/notesSlide" Target="../notesSlides/notesSlide209.xml"/><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2" Type="http://schemas.openxmlformats.org/officeDocument/2006/relationships/notesSlide" Target="../notesSlides/notesSlide210.xml"/><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2" Type="http://schemas.openxmlformats.org/officeDocument/2006/relationships/notesSlide" Target="../notesSlides/notesSlide211.xml"/><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2" Type="http://schemas.openxmlformats.org/officeDocument/2006/relationships/notesSlide" Target="../notesSlides/notesSlide212.xml"/><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2" Type="http://schemas.openxmlformats.org/officeDocument/2006/relationships/notesSlide" Target="../notesSlides/notesSlide213.xml"/><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2" Type="http://schemas.openxmlformats.org/officeDocument/2006/relationships/notesSlide" Target="../notesSlides/notesSlide214.xml"/><Relationship Id="rId1" Type="http://schemas.openxmlformats.org/officeDocument/2006/relationships/slideLayout" Target="../slideLayouts/slideLayout2.xml"/></Relationships>
</file>

<file path=ppt/slides/_rels/slide217.xml.rels><?xml version="1.0" encoding="UTF-8" standalone="yes"?>
<Relationships xmlns="http://schemas.openxmlformats.org/package/2006/relationships"><Relationship Id="rId2" Type="http://schemas.openxmlformats.org/officeDocument/2006/relationships/notesSlide" Target="../notesSlides/notesSlide215.xml"/><Relationship Id="rId1" Type="http://schemas.openxmlformats.org/officeDocument/2006/relationships/slideLayout" Target="../slideLayouts/slideLayout2.xml"/></Relationships>
</file>

<file path=ppt/slides/_rels/slide218.xml.rels><?xml version="1.0" encoding="UTF-8" standalone="yes"?>
<Relationships xmlns="http://schemas.openxmlformats.org/package/2006/relationships"><Relationship Id="rId3" Type="http://schemas.openxmlformats.org/officeDocument/2006/relationships/notesSlide" Target="../notesSlides/notesSlide216.xml"/><Relationship Id="rId2" Type="http://schemas.openxmlformats.org/officeDocument/2006/relationships/slideLayout" Target="../slideLayouts/slideLayout12.xml"/><Relationship Id="rId1" Type="http://schemas.openxmlformats.org/officeDocument/2006/relationships/vmlDrawing" Target="../drawings/vmlDrawing84.vml"/><Relationship Id="rId4" Type="http://schemas.openxmlformats.org/officeDocument/2006/relationships/oleObject" Target="../embeddings/Microsoft_Office_Word_97_-_2003_Document84.doc"/></Relationships>
</file>

<file path=ppt/slides/_rels/slide219.xml.rels><?xml version="1.0" encoding="UTF-8" standalone="yes"?>
<Relationships xmlns="http://schemas.openxmlformats.org/package/2006/relationships"><Relationship Id="rId3" Type="http://schemas.openxmlformats.org/officeDocument/2006/relationships/notesSlide" Target="../notesSlides/notesSlide217.xml"/><Relationship Id="rId2" Type="http://schemas.openxmlformats.org/officeDocument/2006/relationships/slideLayout" Target="../slideLayouts/slideLayout12.xml"/><Relationship Id="rId1" Type="http://schemas.openxmlformats.org/officeDocument/2006/relationships/vmlDrawing" Target="../drawings/vmlDrawing85.vml"/><Relationship Id="rId4" Type="http://schemas.openxmlformats.org/officeDocument/2006/relationships/oleObject" Target="../embeddings/Microsoft_Office_Word_97_-_2003_Document85.doc"/></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2" Type="http://schemas.openxmlformats.org/officeDocument/2006/relationships/notesSlide" Target="../notesSlides/notesSlide218.xml"/><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3" Type="http://schemas.openxmlformats.org/officeDocument/2006/relationships/notesSlide" Target="../notesSlides/notesSlide219.xml"/><Relationship Id="rId2" Type="http://schemas.openxmlformats.org/officeDocument/2006/relationships/slideLayout" Target="../slideLayouts/slideLayout7.xml"/><Relationship Id="rId1" Type="http://schemas.openxmlformats.org/officeDocument/2006/relationships/vmlDrawing" Target="../drawings/vmlDrawing86.vml"/><Relationship Id="rId4" Type="http://schemas.openxmlformats.org/officeDocument/2006/relationships/oleObject" Target="../embeddings/Microsoft_Office_Word_97_-_2003_Document86.doc"/></Relationships>
</file>

<file path=ppt/slides/_rels/slide222.xml.rels><?xml version="1.0" encoding="UTF-8" standalone="yes"?>
<Relationships xmlns="http://schemas.openxmlformats.org/package/2006/relationships"><Relationship Id="rId3" Type="http://schemas.openxmlformats.org/officeDocument/2006/relationships/notesSlide" Target="../notesSlides/notesSlide220.xml"/><Relationship Id="rId2" Type="http://schemas.openxmlformats.org/officeDocument/2006/relationships/slideLayout" Target="../slideLayouts/slideLayout7.xml"/><Relationship Id="rId1" Type="http://schemas.openxmlformats.org/officeDocument/2006/relationships/vmlDrawing" Target="../drawings/vmlDrawing87.vml"/><Relationship Id="rId4" Type="http://schemas.openxmlformats.org/officeDocument/2006/relationships/oleObject" Target="../embeddings/Microsoft_Office_Word_97_-_2003_Document87.doc"/></Relationships>
</file>

<file path=ppt/slides/_rels/slide223.xml.rels><?xml version="1.0" encoding="UTF-8" standalone="yes"?>
<Relationships xmlns="http://schemas.openxmlformats.org/package/2006/relationships"><Relationship Id="rId3" Type="http://schemas.openxmlformats.org/officeDocument/2006/relationships/notesSlide" Target="../notesSlides/notesSlide221.xml"/><Relationship Id="rId2" Type="http://schemas.openxmlformats.org/officeDocument/2006/relationships/slideLayout" Target="../slideLayouts/slideLayout7.xml"/><Relationship Id="rId1" Type="http://schemas.openxmlformats.org/officeDocument/2006/relationships/vmlDrawing" Target="../drawings/vmlDrawing88.vml"/><Relationship Id="rId4" Type="http://schemas.openxmlformats.org/officeDocument/2006/relationships/oleObject" Target="../embeddings/Microsoft_Office_Word_97_-_2003_Document88.doc"/></Relationships>
</file>

<file path=ppt/slides/_rels/slide224.xml.rels><?xml version="1.0" encoding="UTF-8" standalone="yes"?>
<Relationships xmlns="http://schemas.openxmlformats.org/package/2006/relationships"><Relationship Id="rId3" Type="http://schemas.openxmlformats.org/officeDocument/2006/relationships/notesSlide" Target="../notesSlides/notesSlide222.xml"/><Relationship Id="rId2" Type="http://schemas.openxmlformats.org/officeDocument/2006/relationships/slideLayout" Target="../slideLayouts/slideLayout7.xml"/><Relationship Id="rId1" Type="http://schemas.openxmlformats.org/officeDocument/2006/relationships/vmlDrawing" Target="../drawings/vmlDrawing89.vml"/><Relationship Id="rId4" Type="http://schemas.openxmlformats.org/officeDocument/2006/relationships/oleObject" Target="../embeddings/Microsoft_Office_Word_97_-_2003_Document89.doc"/></Relationships>
</file>

<file path=ppt/slides/_rels/slide225.xml.rels><?xml version="1.0" encoding="UTF-8" standalone="yes"?>
<Relationships xmlns="http://schemas.openxmlformats.org/package/2006/relationships"><Relationship Id="rId3" Type="http://schemas.openxmlformats.org/officeDocument/2006/relationships/notesSlide" Target="../notesSlides/notesSlide223.xml"/><Relationship Id="rId2" Type="http://schemas.openxmlformats.org/officeDocument/2006/relationships/slideLayout" Target="../slideLayouts/slideLayout7.xml"/><Relationship Id="rId1" Type="http://schemas.openxmlformats.org/officeDocument/2006/relationships/vmlDrawing" Target="../drawings/vmlDrawing90.vml"/><Relationship Id="rId4" Type="http://schemas.openxmlformats.org/officeDocument/2006/relationships/oleObject" Target="../embeddings/Microsoft_Office_Word_97_-_2003_Document90.doc"/></Relationships>
</file>

<file path=ppt/slides/_rels/slide226.xml.rels><?xml version="1.0" encoding="UTF-8" standalone="yes"?>
<Relationships xmlns="http://schemas.openxmlformats.org/package/2006/relationships"><Relationship Id="rId3" Type="http://schemas.openxmlformats.org/officeDocument/2006/relationships/notesSlide" Target="../notesSlides/notesSlide224.xml"/><Relationship Id="rId2" Type="http://schemas.openxmlformats.org/officeDocument/2006/relationships/slideLayout" Target="../slideLayouts/slideLayout7.xml"/><Relationship Id="rId1" Type="http://schemas.openxmlformats.org/officeDocument/2006/relationships/vmlDrawing" Target="../drawings/vmlDrawing91.vml"/><Relationship Id="rId4" Type="http://schemas.openxmlformats.org/officeDocument/2006/relationships/oleObject" Target="../embeddings/Microsoft_Office_Word_97_-_2003_Document91.doc"/></Relationships>
</file>

<file path=ppt/slides/_rels/slide227.xml.rels><?xml version="1.0" encoding="UTF-8" standalone="yes"?>
<Relationships xmlns="http://schemas.openxmlformats.org/package/2006/relationships"><Relationship Id="rId3" Type="http://schemas.openxmlformats.org/officeDocument/2006/relationships/notesSlide" Target="../notesSlides/notesSlide225.xml"/><Relationship Id="rId2" Type="http://schemas.openxmlformats.org/officeDocument/2006/relationships/slideLayout" Target="../slideLayouts/slideLayout7.xml"/><Relationship Id="rId1" Type="http://schemas.openxmlformats.org/officeDocument/2006/relationships/vmlDrawing" Target="../drawings/vmlDrawing92.vml"/><Relationship Id="rId4" Type="http://schemas.openxmlformats.org/officeDocument/2006/relationships/oleObject" Target="../embeddings/Microsoft_Office_Word_97_-_2003_Document92.doc"/></Relationships>
</file>

<file path=ppt/slides/_rels/slide228.xml.rels><?xml version="1.0" encoding="UTF-8" standalone="yes"?>
<Relationships xmlns="http://schemas.openxmlformats.org/package/2006/relationships"><Relationship Id="rId3" Type="http://schemas.openxmlformats.org/officeDocument/2006/relationships/notesSlide" Target="../notesSlides/notesSlide226.xml"/><Relationship Id="rId2" Type="http://schemas.openxmlformats.org/officeDocument/2006/relationships/slideLayout" Target="../slideLayouts/slideLayout7.xml"/><Relationship Id="rId1" Type="http://schemas.openxmlformats.org/officeDocument/2006/relationships/vmlDrawing" Target="../drawings/vmlDrawing93.vml"/><Relationship Id="rId4" Type="http://schemas.openxmlformats.org/officeDocument/2006/relationships/oleObject" Target="../embeddings/Microsoft_Office_Word_97_-_2003_Document93.doc"/></Relationships>
</file>

<file path=ppt/slides/_rels/slide229.xml.rels><?xml version="1.0" encoding="UTF-8" standalone="yes"?>
<Relationships xmlns="http://schemas.openxmlformats.org/package/2006/relationships"><Relationship Id="rId2" Type="http://schemas.openxmlformats.org/officeDocument/2006/relationships/notesSlide" Target="../notesSlides/notesSlide22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vmlDrawing" Target="../drawings/vmlDrawing3.vml"/><Relationship Id="rId4" Type="http://schemas.openxmlformats.org/officeDocument/2006/relationships/oleObject" Target="../embeddings/Microsoft_Office_Word_97_-_2003_Document3.doc"/></Relationships>
</file>

<file path=ppt/slides/_rels/slide230.xml.rels><?xml version="1.0" encoding="UTF-8" standalone="yes"?>
<Relationships xmlns="http://schemas.openxmlformats.org/package/2006/relationships"><Relationship Id="rId3" Type="http://schemas.openxmlformats.org/officeDocument/2006/relationships/notesSlide" Target="../notesSlides/notesSlide228.xml"/><Relationship Id="rId2" Type="http://schemas.openxmlformats.org/officeDocument/2006/relationships/slideLayout" Target="../slideLayouts/slideLayout12.xml"/><Relationship Id="rId1" Type="http://schemas.openxmlformats.org/officeDocument/2006/relationships/vmlDrawing" Target="../drawings/vmlDrawing94.vml"/><Relationship Id="rId4" Type="http://schemas.openxmlformats.org/officeDocument/2006/relationships/oleObject" Target="../embeddings/Microsoft_Office_Word_97_-_2003_Document94.doc"/></Relationships>
</file>

<file path=ppt/slides/_rels/slide231.xml.rels><?xml version="1.0" encoding="UTF-8" standalone="yes"?>
<Relationships xmlns="http://schemas.openxmlformats.org/package/2006/relationships"><Relationship Id="rId2" Type="http://schemas.openxmlformats.org/officeDocument/2006/relationships/notesSlide" Target="../notesSlides/notesSlide229.xml"/><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3" Type="http://schemas.openxmlformats.org/officeDocument/2006/relationships/notesSlide" Target="../notesSlides/notesSlide230.xml"/><Relationship Id="rId2" Type="http://schemas.openxmlformats.org/officeDocument/2006/relationships/slideLayout" Target="../slideLayouts/slideLayout7.xml"/><Relationship Id="rId1" Type="http://schemas.openxmlformats.org/officeDocument/2006/relationships/vmlDrawing" Target="../drawings/vmlDrawing95.vml"/><Relationship Id="rId4" Type="http://schemas.openxmlformats.org/officeDocument/2006/relationships/oleObject" Target="../embeddings/Microsoft_Office_Word_97_-_2003_Document95.doc"/></Relationships>
</file>

<file path=ppt/slides/_rels/slide233.xml.rels><?xml version="1.0" encoding="UTF-8" standalone="yes"?>
<Relationships xmlns="http://schemas.openxmlformats.org/package/2006/relationships"><Relationship Id="rId3" Type="http://schemas.openxmlformats.org/officeDocument/2006/relationships/notesSlide" Target="../notesSlides/notesSlide231.xml"/><Relationship Id="rId2" Type="http://schemas.openxmlformats.org/officeDocument/2006/relationships/slideLayout" Target="../slideLayouts/slideLayout7.xml"/><Relationship Id="rId1" Type="http://schemas.openxmlformats.org/officeDocument/2006/relationships/vmlDrawing" Target="../drawings/vmlDrawing96.vml"/><Relationship Id="rId4" Type="http://schemas.openxmlformats.org/officeDocument/2006/relationships/oleObject" Target="../embeddings/Microsoft_Office_Word_97_-_2003_Document96.doc"/></Relationships>
</file>

<file path=ppt/slides/_rels/slide234.xml.rels><?xml version="1.0" encoding="UTF-8" standalone="yes"?>
<Relationships xmlns="http://schemas.openxmlformats.org/package/2006/relationships"><Relationship Id="rId3" Type="http://schemas.openxmlformats.org/officeDocument/2006/relationships/notesSlide" Target="../notesSlides/notesSlide232.xml"/><Relationship Id="rId2" Type="http://schemas.openxmlformats.org/officeDocument/2006/relationships/slideLayout" Target="../slideLayouts/slideLayout7.xml"/><Relationship Id="rId1" Type="http://schemas.openxmlformats.org/officeDocument/2006/relationships/vmlDrawing" Target="../drawings/vmlDrawing97.vml"/><Relationship Id="rId4" Type="http://schemas.openxmlformats.org/officeDocument/2006/relationships/oleObject" Target="../embeddings/Microsoft_Office_Word_97_-_2003_Document97.doc"/></Relationships>
</file>

<file path=ppt/slides/_rels/slide235.xml.rels><?xml version="1.0" encoding="UTF-8" standalone="yes"?>
<Relationships xmlns="http://schemas.openxmlformats.org/package/2006/relationships"><Relationship Id="rId3" Type="http://schemas.openxmlformats.org/officeDocument/2006/relationships/notesSlide" Target="../notesSlides/notesSlide233.xml"/><Relationship Id="rId2" Type="http://schemas.openxmlformats.org/officeDocument/2006/relationships/slideLayout" Target="../slideLayouts/slideLayout7.xml"/><Relationship Id="rId1" Type="http://schemas.openxmlformats.org/officeDocument/2006/relationships/vmlDrawing" Target="../drawings/vmlDrawing98.vml"/><Relationship Id="rId4" Type="http://schemas.openxmlformats.org/officeDocument/2006/relationships/oleObject" Target="../embeddings/Microsoft_Office_Word_97_-_2003_Document98.doc"/></Relationships>
</file>

<file path=ppt/slides/_rels/slide236.xml.rels><?xml version="1.0" encoding="UTF-8" standalone="yes"?>
<Relationships xmlns="http://schemas.openxmlformats.org/package/2006/relationships"><Relationship Id="rId3" Type="http://schemas.openxmlformats.org/officeDocument/2006/relationships/notesSlide" Target="../notesSlides/notesSlide234.xml"/><Relationship Id="rId2" Type="http://schemas.openxmlformats.org/officeDocument/2006/relationships/slideLayout" Target="../slideLayouts/slideLayout7.xml"/><Relationship Id="rId1" Type="http://schemas.openxmlformats.org/officeDocument/2006/relationships/vmlDrawing" Target="../drawings/vmlDrawing99.vml"/><Relationship Id="rId4" Type="http://schemas.openxmlformats.org/officeDocument/2006/relationships/oleObject" Target="../embeddings/Microsoft_Office_Word_97_-_2003_Document99.doc"/></Relationships>
</file>

<file path=ppt/slides/_rels/slide237.xml.rels><?xml version="1.0" encoding="UTF-8" standalone="yes"?>
<Relationships xmlns="http://schemas.openxmlformats.org/package/2006/relationships"><Relationship Id="rId3" Type="http://schemas.openxmlformats.org/officeDocument/2006/relationships/notesSlide" Target="../notesSlides/notesSlide235.xml"/><Relationship Id="rId2" Type="http://schemas.openxmlformats.org/officeDocument/2006/relationships/slideLayout" Target="../slideLayouts/slideLayout7.xml"/><Relationship Id="rId1" Type="http://schemas.openxmlformats.org/officeDocument/2006/relationships/vmlDrawing" Target="../drawings/vmlDrawing100.vml"/><Relationship Id="rId4" Type="http://schemas.openxmlformats.org/officeDocument/2006/relationships/oleObject" Target="../embeddings/Microsoft_Office_Word_97_-_2003_Document100.doc"/></Relationships>
</file>

<file path=ppt/slides/_rels/slide238.xml.rels><?xml version="1.0" encoding="UTF-8" standalone="yes"?>
<Relationships xmlns="http://schemas.openxmlformats.org/package/2006/relationships"><Relationship Id="rId2" Type="http://schemas.openxmlformats.org/officeDocument/2006/relationships/notesSlide" Target="../notesSlides/notesSlide236.xml"/><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3" Type="http://schemas.openxmlformats.org/officeDocument/2006/relationships/notesSlide" Target="../notesSlides/notesSlide237.xml"/><Relationship Id="rId2" Type="http://schemas.openxmlformats.org/officeDocument/2006/relationships/slideLayout" Target="../slideLayouts/slideLayout12.xml"/><Relationship Id="rId1" Type="http://schemas.openxmlformats.org/officeDocument/2006/relationships/vmlDrawing" Target="../drawings/vmlDrawing101.vml"/><Relationship Id="rId4" Type="http://schemas.openxmlformats.org/officeDocument/2006/relationships/oleObject" Target="../embeddings/Microsoft_Office_Word_97_-_2003_Document101.doc"/></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2" Type="http://schemas.openxmlformats.org/officeDocument/2006/relationships/notesSlide" Target="../notesSlides/notesSlide238.xml"/><Relationship Id="rId1" Type="http://schemas.openxmlformats.org/officeDocument/2006/relationships/slideLayout" Target="../slideLayouts/slideLayout2.xml"/></Relationships>
</file>

<file path=ppt/slides/_rels/slide241.xml.rels><?xml version="1.0" encoding="UTF-8" standalone="yes"?>
<Relationships xmlns="http://schemas.openxmlformats.org/package/2006/relationships"><Relationship Id="rId3" Type="http://schemas.openxmlformats.org/officeDocument/2006/relationships/notesSlide" Target="../notesSlides/notesSlide239.xml"/><Relationship Id="rId2" Type="http://schemas.openxmlformats.org/officeDocument/2006/relationships/slideLayout" Target="../slideLayouts/slideLayout7.xml"/><Relationship Id="rId1" Type="http://schemas.openxmlformats.org/officeDocument/2006/relationships/vmlDrawing" Target="../drawings/vmlDrawing102.vml"/><Relationship Id="rId4" Type="http://schemas.openxmlformats.org/officeDocument/2006/relationships/oleObject" Target="../embeddings/Microsoft_Office_Word_97_-_2003_Document102.doc"/></Relationships>
</file>

<file path=ppt/slides/_rels/slide242.xml.rels><?xml version="1.0" encoding="UTF-8" standalone="yes"?>
<Relationships xmlns="http://schemas.openxmlformats.org/package/2006/relationships"><Relationship Id="rId3" Type="http://schemas.openxmlformats.org/officeDocument/2006/relationships/notesSlide" Target="../notesSlides/notesSlide240.xml"/><Relationship Id="rId2" Type="http://schemas.openxmlformats.org/officeDocument/2006/relationships/slideLayout" Target="../slideLayouts/slideLayout7.xml"/><Relationship Id="rId1" Type="http://schemas.openxmlformats.org/officeDocument/2006/relationships/vmlDrawing" Target="../drawings/vmlDrawing103.vml"/><Relationship Id="rId4" Type="http://schemas.openxmlformats.org/officeDocument/2006/relationships/oleObject" Target="../embeddings/Microsoft_Office_Word_97_-_2003_Document103.doc"/></Relationships>
</file>

<file path=ppt/slides/_rels/slide243.xml.rels><?xml version="1.0" encoding="UTF-8" standalone="yes"?>
<Relationships xmlns="http://schemas.openxmlformats.org/package/2006/relationships"><Relationship Id="rId3" Type="http://schemas.openxmlformats.org/officeDocument/2006/relationships/notesSlide" Target="../notesSlides/notesSlide241.xml"/><Relationship Id="rId2" Type="http://schemas.openxmlformats.org/officeDocument/2006/relationships/slideLayout" Target="../slideLayouts/slideLayout7.xml"/><Relationship Id="rId1" Type="http://schemas.openxmlformats.org/officeDocument/2006/relationships/vmlDrawing" Target="../drawings/vmlDrawing104.vml"/><Relationship Id="rId4" Type="http://schemas.openxmlformats.org/officeDocument/2006/relationships/oleObject" Target="../embeddings/Microsoft_Office_Word_97_-_2003_Document104.doc"/></Relationships>
</file>

<file path=ppt/slides/_rels/slide244.xml.rels><?xml version="1.0" encoding="UTF-8" standalone="yes"?>
<Relationships xmlns="http://schemas.openxmlformats.org/package/2006/relationships"><Relationship Id="rId3" Type="http://schemas.openxmlformats.org/officeDocument/2006/relationships/notesSlide" Target="../notesSlides/notesSlide242.xml"/><Relationship Id="rId2" Type="http://schemas.openxmlformats.org/officeDocument/2006/relationships/slideLayout" Target="../slideLayouts/slideLayout7.xml"/><Relationship Id="rId1" Type="http://schemas.openxmlformats.org/officeDocument/2006/relationships/vmlDrawing" Target="../drawings/vmlDrawing105.vml"/><Relationship Id="rId4" Type="http://schemas.openxmlformats.org/officeDocument/2006/relationships/oleObject" Target="../embeddings/Microsoft_Office_Word_97_-_2003_Document105.doc"/></Relationships>
</file>

<file path=ppt/slides/_rels/slide245.xml.rels><?xml version="1.0" encoding="UTF-8" standalone="yes"?>
<Relationships xmlns="http://schemas.openxmlformats.org/package/2006/relationships"><Relationship Id="rId3" Type="http://schemas.openxmlformats.org/officeDocument/2006/relationships/notesSlide" Target="../notesSlides/notesSlide243.xml"/><Relationship Id="rId2" Type="http://schemas.openxmlformats.org/officeDocument/2006/relationships/slideLayout" Target="../slideLayouts/slideLayout7.xml"/><Relationship Id="rId1" Type="http://schemas.openxmlformats.org/officeDocument/2006/relationships/vmlDrawing" Target="../drawings/vmlDrawing106.vml"/><Relationship Id="rId4" Type="http://schemas.openxmlformats.org/officeDocument/2006/relationships/oleObject" Target="../embeddings/Microsoft_Office_Word_97_-_2003_Document106.doc"/></Relationships>
</file>

<file path=ppt/slides/_rels/slide246.xml.rels><?xml version="1.0" encoding="UTF-8" standalone="yes"?>
<Relationships xmlns="http://schemas.openxmlformats.org/package/2006/relationships"><Relationship Id="rId3" Type="http://schemas.openxmlformats.org/officeDocument/2006/relationships/notesSlide" Target="../notesSlides/notesSlide244.xml"/><Relationship Id="rId2" Type="http://schemas.openxmlformats.org/officeDocument/2006/relationships/slideLayout" Target="../slideLayouts/slideLayout7.xml"/><Relationship Id="rId1" Type="http://schemas.openxmlformats.org/officeDocument/2006/relationships/vmlDrawing" Target="../drawings/vmlDrawing107.vml"/><Relationship Id="rId4" Type="http://schemas.openxmlformats.org/officeDocument/2006/relationships/oleObject" Target="../embeddings/Microsoft_Office_Word_97_-_2003_Document107.doc"/></Relationships>
</file>

<file path=ppt/slides/_rels/slide247.xml.rels><?xml version="1.0" encoding="UTF-8" standalone="yes"?>
<Relationships xmlns="http://schemas.openxmlformats.org/package/2006/relationships"><Relationship Id="rId2" Type="http://schemas.openxmlformats.org/officeDocument/2006/relationships/notesSlide" Target="../notesSlides/notesSlide245.xml"/><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3" Type="http://schemas.openxmlformats.org/officeDocument/2006/relationships/notesSlide" Target="../notesSlides/notesSlide246.xml"/><Relationship Id="rId2" Type="http://schemas.openxmlformats.org/officeDocument/2006/relationships/slideLayout" Target="../slideLayouts/slideLayout12.xml"/><Relationship Id="rId1" Type="http://schemas.openxmlformats.org/officeDocument/2006/relationships/vmlDrawing" Target="../drawings/vmlDrawing108.vml"/><Relationship Id="rId4" Type="http://schemas.openxmlformats.org/officeDocument/2006/relationships/oleObject" Target="../embeddings/Microsoft_Office_Word_97_-_2003_Document108.doc"/></Relationships>
</file>

<file path=ppt/slides/_rels/slide249.xml.rels><?xml version="1.0" encoding="UTF-8" standalone="yes"?>
<Relationships xmlns="http://schemas.openxmlformats.org/package/2006/relationships"><Relationship Id="rId2" Type="http://schemas.openxmlformats.org/officeDocument/2006/relationships/notesSlide" Target="../notesSlides/notesSlide24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2" Type="http://schemas.openxmlformats.org/officeDocument/2006/relationships/notesSlide" Target="../notesSlides/notesSlide248.xml"/><Relationship Id="rId1" Type="http://schemas.openxmlformats.org/officeDocument/2006/relationships/slideLayout" Target="../slideLayouts/slideLayout2.xml"/></Relationships>
</file>

<file path=ppt/slides/_rels/slide251.xml.rels><?xml version="1.0" encoding="UTF-8" standalone="yes"?>
<Relationships xmlns="http://schemas.openxmlformats.org/package/2006/relationships"><Relationship Id="rId2" Type="http://schemas.openxmlformats.org/officeDocument/2006/relationships/notesSlide" Target="../notesSlides/notesSlide249.xml"/><Relationship Id="rId1" Type="http://schemas.openxmlformats.org/officeDocument/2006/relationships/slideLayout" Target="../slideLayouts/slideLayout2.xml"/></Relationships>
</file>

<file path=ppt/slides/_rels/slide252.xml.rels><?xml version="1.0" encoding="UTF-8" standalone="yes"?>
<Relationships xmlns="http://schemas.openxmlformats.org/package/2006/relationships"><Relationship Id="rId3" Type="http://schemas.openxmlformats.org/officeDocument/2006/relationships/notesSlide" Target="../notesSlides/notesSlide250.xml"/><Relationship Id="rId2" Type="http://schemas.openxmlformats.org/officeDocument/2006/relationships/slideLayout" Target="../slideLayouts/slideLayout7.xml"/><Relationship Id="rId1" Type="http://schemas.openxmlformats.org/officeDocument/2006/relationships/vmlDrawing" Target="../drawings/vmlDrawing109.vml"/><Relationship Id="rId4" Type="http://schemas.openxmlformats.org/officeDocument/2006/relationships/oleObject" Target="../embeddings/Microsoft_Office_Word_97_-_2003_Document109.doc"/></Relationships>
</file>

<file path=ppt/slides/_rels/slide253.xml.rels><?xml version="1.0" encoding="UTF-8" standalone="yes"?>
<Relationships xmlns="http://schemas.openxmlformats.org/package/2006/relationships"><Relationship Id="rId3" Type="http://schemas.openxmlformats.org/officeDocument/2006/relationships/notesSlide" Target="../notesSlides/notesSlide251.xml"/><Relationship Id="rId2" Type="http://schemas.openxmlformats.org/officeDocument/2006/relationships/slideLayout" Target="../slideLayouts/slideLayout7.xml"/><Relationship Id="rId1" Type="http://schemas.openxmlformats.org/officeDocument/2006/relationships/vmlDrawing" Target="../drawings/vmlDrawing110.vml"/><Relationship Id="rId4" Type="http://schemas.openxmlformats.org/officeDocument/2006/relationships/oleObject" Target="../embeddings/Microsoft_Office_Word_97_-_2003_Document110.doc"/></Relationships>
</file>

<file path=ppt/slides/_rels/slide254.xml.rels><?xml version="1.0" encoding="UTF-8" standalone="yes"?>
<Relationships xmlns="http://schemas.openxmlformats.org/package/2006/relationships"><Relationship Id="rId3" Type="http://schemas.openxmlformats.org/officeDocument/2006/relationships/notesSlide" Target="../notesSlides/notesSlide252.xml"/><Relationship Id="rId2" Type="http://schemas.openxmlformats.org/officeDocument/2006/relationships/slideLayout" Target="../slideLayouts/slideLayout7.xml"/><Relationship Id="rId1" Type="http://schemas.openxmlformats.org/officeDocument/2006/relationships/vmlDrawing" Target="../drawings/vmlDrawing111.vml"/><Relationship Id="rId4" Type="http://schemas.openxmlformats.org/officeDocument/2006/relationships/oleObject" Target="../embeddings/Microsoft_Office_Word_97_-_2003_Document111.doc"/></Relationships>
</file>

<file path=ppt/slides/_rels/slide255.xml.rels><?xml version="1.0" encoding="UTF-8" standalone="yes"?>
<Relationships xmlns="http://schemas.openxmlformats.org/package/2006/relationships"><Relationship Id="rId2" Type="http://schemas.openxmlformats.org/officeDocument/2006/relationships/notesSlide" Target="../notesSlides/notesSlide253.xml"/><Relationship Id="rId1" Type="http://schemas.openxmlformats.org/officeDocument/2006/relationships/slideLayout" Target="../slideLayouts/slideLayout2.xml"/></Relationships>
</file>

<file path=ppt/slides/_rels/slide256.xml.rels><?xml version="1.0" encoding="UTF-8" standalone="yes"?>
<Relationships xmlns="http://schemas.openxmlformats.org/package/2006/relationships"><Relationship Id="rId3" Type="http://schemas.openxmlformats.org/officeDocument/2006/relationships/notesSlide" Target="../notesSlides/notesSlide254.xml"/><Relationship Id="rId2" Type="http://schemas.openxmlformats.org/officeDocument/2006/relationships/slideLayout" Target="../slideLayouts/slideLayout12.xml"/><Relationship Id="rId1" Type="http://schemas.openxmlformats.org/officeDocument/2006/relationships/vmlDrawing" Target="../drawings/vmlDrawing112.vml"/><Relationship Id="rId4" Type="http://schemas.openxmlformats.org/officeDocument/2006/relationships/oleObject" Target="../embeddings/Microsoft_Office_Word_97_-_2003_Document112.doc"/></Relationships>
</file>

<file path=ppt/slides/_rels/slide257.xml.rels><?xml version="1.0" encoding="UTF-8" standalone="yes"?>
<Relationships xmlns="http://schemas.openxmlformats.org/package/2006/relationships"><Relationship Id="rId3" Type="http://schemas.openxmlformats.org/officeDocument/2006/relationships/notesSlide" Target="../notesSlides/notesSlide255.xml"/><Relationship Id="rId2" Type="http://schemas.openxmlformats.org/officeDocument/2006/relationships/slideLayout" Target="../slideLayouts/slideLayout7.xml"/><Relationship Id="rId1" Type="http://schemas.openxmlformats.org/officeDocument/2006/relationships/vmlDrawing" Target="../drawings/vmlDrawing113.vml"/><Relationship Id="rId4" Type="http://schemas.openxmlformats.org/officeDocument/2006/relationships/oleObject" Target="../embeddings/Microsoft_Office_Word_97_-_2003_Document113.doc"/></Relationships>
</file>

<file path=ppt/slides/_rels/slide258.xml.rels><?xml version="1.0" encoding="UTF-8" standalone="yes"?>
<Relationships xmlns="http://schemas.openxmlformats.org/package/2006/relationships"><Relationship Id="rId3" Type="http://schemas.openxmlformats.org/officeDocument/2006/relationships/notesSlide" Target="../notesSlides/notesSlide256.xml"/><Relationship Id="rId2" Type="http://schemas.openxmlformats.org/officeDocument/2006/relationships/slideLayout" Target="../slideLayouts/slideLayout7.xml"/><Relationship Id="rId1" Type="http://schemas.openxmlformats.org/officeDocument/2006/relationships/vmlDrawing" Target="../drawings/vmlDrawing114.vml"/><Relationship Id="rId4" Type="http://schemas.openxmlformats.org/officeDocument/2006/relationships/oleObject" Target="../embeddings/Microsoft_Office_Word_97_-_2003_Document114.doc"/></Relationships>
</file>

<file path=ppt/slides/_rels/slide259.xml.rels><?xml version="1.0" encoding="UTF-8" standalone="yes"?>
<Relationships xmlns="http://schemas.openxmlformats.org/package/2006/relationships"><Relationship Id="rId2" Type="http://schemas.openxmlformats.org/officeDocument/2006/relationships/notesSlide" Target="../notesSlides/notesSlide25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2" Type="http://schemas.openxmlformats.org/officeDocument/2006/relationships/notesSlide" Target="../notesSlides/notesSlide258.xml"/><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3" Type="http://schemas.openxmlformats.org/officeDocument/2006/relationships/notesSlide" Target="../notesSlides/notesSlide259.xml"/><Relationship Id="rId2" Type="http://schemas.openxmlformats.org/officeDocument/2006/relationships/slideLayout" Target="../slideLayouts/slideLayout12.xml"/><Relationship Id="rId1" Type="http://schemas.openxmlformats.org/officeDocument/2006/relationships/vmlDrawing" Target="../drawings/vmlDrawing115.vml"/><Relationship Id="rId4" Type="http://schemas.openxmlformats.org/officeDocument/2006/relationships/oleObject" Target="../embeddings/Microsoft_Office_Word_97_-_2003_Document115.doc"/></Relationships>
</file>

<file path=ppt/slides/_rels/slide262.xml.rels><?xml version="1.0" encoding="UTF-8" standalone="yes"?>
<Relationships xmlns="http://schemas.openxmlformats.org/package/2006/relationships"><Relationship Id="rId3" Type="http://schemas.openxmlformats.org/officeDocument/2006/relationships/notesSlide" Target="../notesSlides/notesSlide260.xml"/><Relationship Id="rId2" Type="http://schemas.openxmlformats.org/officeDocument/2006/relationships/slideLayout" Target="../slideLayouts/slideLayout12.xml"/><Relationship Id="rId1" Type="http://schemas.openxmlformats.org/officeDocument/2006/relationships/vmlDrawing" Target="../drawings/vmlDrawing116.vml"/><Relationship Id="rId4" Type="http://schemas.openxmlformats.org/officeDocument/2006/relationships/oleObject" Target="../embeddings/Microsoft_Office_Word_97_-_2003_Document116.doc"/></Relationships>
</file>

<file path=ppt/slides/_rels/slide263.xml.rels><?xml version="1.0" encoding="UTF-8" standalone="yes"?>
<Relationships xmlns="http://schemas.openxmlformats.org/package/2006/relationships"><Relationship Id="rId3" Type="http://schemas.openxmlformats.org/officeDocument/2006/relationships/notesSlide" Target="../notesSlides/notesSlide261.xml"/><Relationship Id="rId2" Type="http://schemas.openxmlformats.org/officeDocument/2006/relationships/slideLayout" Target="../slideLayouts/slideLayout7.xml"/><Relationship Id="rId1" Type="http://schemas.openxmlformats.org/officeDocument/2006/relationships/vmlDrawing" Target="../drawings/vmlDrawing117.vml"/><Relationship Id="rId4" Type="http://schemas.openxmlformats.org/officeDocument/2006/relationships/oleObject" Target="../embeddings/Microsoft_Office_Word_97_-_2003_Document117.doc"/></Relationships>
</file>

<file path=ppt/slides/_rels/slide264.xml.rels><?xml version="1.0" encoding="UTF-8" standalone="yes"?>
<Relationships xmlns="http://schemas.openxmlformats.org/package/2006/relationships"><Relationship Id="rId3" Type="http://schemas.openxmlformats.org/officeDocument/2006/relationships/notesSlide" Target="../notesSlides/notesSlide262.xml"/><Relationship Id="rId2" Type="http://schemas.openxmlformats.org/officeDocument/2006/relationships/slideLayout" Target="../slideLayouts/slideLayout7.xml"/><Relationship Id="rId1" Type="http://schemas.openxmlformats.org/officeDocument/2006/relationships/vmlDrawing" Target="../drawings/vmlDrawing118.vml"/><Relationship Id="rId4" Type="http://schemas.openxmlformats.org/officeDocument/2006/relationships/oleObject" Target="../embeddings/Microsoft_Office_Word_97_-_2003_Document118.doc"/></Relationships>
</file>

<file path=ppt/slides/_rels/slide265.xml.rels><?xml version="1.0" encoding="UTF-8" standalone="yes"?>
<Relationships xmlns="http://schemas.openxmlformats.org/package/2006/relationships"><Relationship Id="rId3" Type="http://schemas.openxmlformats.org/officeDocument/2006/relationships/notesSlide" Target="../notesSlides/notesSlide263.xml"/><Relationship Id="rId2" Type="http://schemas.openxmlformats.org/officeDocument/2006/relationships/slideLayout" Target="../slideLayouts/slideLayout7.xml"/><Relationship Id="rId1" Type="http://schemas.openxmlformats.org/officeDocument/2006/relationships/vmlDrawing" Target="../drawings/vmlDrawing119.vml"/><Relationship Id="rId4" Type="http://schemas.openxmlformats.org/officeDocument/2006/relationships/oleObject" Target="../embeddings/Microsoft_Office_Word_97_-_2003_Document119.doc"/></Relationships>
</file>

<file path=ppt/slides/_rels/slide266.xml.rels><?xml version="1.0" encoding="UTF-8" standalone="yes"?>
<Relationships xmlns="http://schemas.openxmlformats.org/package/2006/relationships"><Relationship Id="rId3" Type="http://schemas.openxmlformats.org/officeDocument/2006/relationships/notesSlide" Target="../notesSlides/notesSlide264.xml"/><Relationship Id="rId2" Type="http://schemas.openxmlformats.org/officeDocument/2006/relationships/slideLayout" Target="../slideLayouts/slideLayout7.xml"/><Relationship Id="rId1" Type="http://schemas.openxmlformats.org/officeDocument/2006/relationships/vmlDrawing" Target="../drawings/vmlDrawing120.vml"/><Relationship Id="rId4" Type="http://schemas.openxmlformats.org/officeDocument/2006/relationships/oleObject" Target="../embeddings/Microsoft_Office_Word_97_-_2003_Document120.doc"/></Relationships>
</file>

<file path=ppt/slides/_rels/slide267.xml.rels><?xml version="1.0" encoding="UTF-8" standalone="yes"?>
<Relationships xmlns="http://schemas.openxmlformats.org/package/2006/relationships"><Relationship Id="rId3" Type="http://schemas.openxmlformats.org/officeDocument/2006/relationships/notesSlide" Target="../notesSlides/notesSlide265.xml"/><Relationship Id="rId2" Type="http://schemas.openxmlformats.org/officeDocument/2006/relationships/slideLayout" Target="../slideLayouts/slideLayout7.xml"/><Relationship Id="rId1" Type="http://schemas.openxmlformats.org/officeDocument/2006/relationships/vmlDrawing" Target="../drawings/vmlDrawing121.vml"/><Relationship Id="rId4" Type="http://schemas.openxmlformats.org/officeDocument/2006/relationships/oleObject" Target="../embeddings/Microsoft_Office_Word_97_-_2003_Document121.doc"/></Relationships>
</file>

<file path=ppt/slides/_rels/slide268.xml.rels><?xml version="1.0" encoding="UTF-8" standalone="yes"?>
<Relationships xmlns="http://schemas.openxmlformats.org/package/2006/relationships"><Relationship Id="rId3" Type="http://schemas.openxmlformats.org/officeDocument/2006/relationships/notesSlide" Target="../notesSlides/notesSlide266.xml"/><Relationship Id="rId2" Type="http://schemas.openxmlformats.org/officeDocument/2006/relationships/slideLayout" Target="../slideLayouts/slideLayout7.xml"/><Relationship Id="rId1" Type="http://schemas.openxmlformats.org/officeDocument/2006/relationships/vmlDrawing" Target="../drawings/vmlDrawing122.vml"/><Relationship Id="rId4" Type="http://schemas.openxmlformats.org/officeDocument/2006/relationships/oleObject" Target="../embeddings/Microsoft_Office_Word_97_-_2003_Document122.doc"/></Relationships>
</file>

<file path=ppt/slides/_rels/slide269.xml.rels><?xml version="1.0" encoding="UTF-8" standalone="yes"?>
<Relationships xmlns="http://schemas.openxmlformats.org/package/2006/relationships"><Relationship Id="rId3" Type="http://schemas.openxmlformats.org/officeDocument/2006/relationships/notesSlide" Target="../notesSlides/notesSlide267.xml"/><Relationship Id="rId2" Type="http://schemas.openxmlformats.org/officeDocument/2006/relationships/slideLayout" Target="../slideLayouts/slideLayout7.xml"/><Relationship Id="rId1" Type="http://schemas.openxmlformats.org/officeDocument/2006/relationships/vmlDrawing" Target="../drawings/vmlDrawing123.vml"/><Relationship Id="rId4" Type="http://schemas.openxmlformats.org/officeDocument/2006/relationships/oleObject" Target="../embeddings/Microsoft_Office_Word_97_-_2003_Document123.doc"/></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3" Type="http://schemas.openxmlformats.org/officeDocument/2006/relationships/notesSlide" Target="../notesSlides/notesSlide268.xml"/><Relationship Id="rId2" Type="http://schemas.openxmlformats.org/officeDocument/2006/relationships/slideLayout" Target="../slideLayouts/slideLayout7.xml"/><Relationship Id="rId1" Type="http://schemas.openxmlformats.org/officeDocument/2006/relationships/vmlDrawing" Target="../drawings/vmlDrawing124.vml"/><Relationship Id="rId4" Type="http://schemas.openxmlformats.org/officeDocument/2006/relationships/oleObject" Target="../embeddings/Microsoft_Office_Word_97_-_2003_Document124.doc"/></Relationships>
</file>

<file path=ppt/slides/_rels/slide271.xml.rels><?xml version="1.0" encoding="UTF-8" standalone="yes"?>
<Relationships xmlns="http://schemas.openxmlformats.org/package/2006/relationships"><Relationship Id="rId3" Type="http://schemas.openxmlformats.org/officeDocument/2006/relationships/notesSlide" Target="../notesSlides/notesSlide269.xml"/><Relationship Id="rId2" Type="http://schemas.openxmlformats.org/officeDocument/2006/relationships/slideLayout" Target="../slideLayouts/slideLayout7.xml"/><Relationship Id="rId1" Type="http://schemas.openxmlformats.org/officeDocument/2006/relationships/vmlDrawing" Target="../drawings/vmlDrawing125.vml"/><Relationship Id="rId4" Type="http://schemas.openxmlformats.org/officeDocument/2006/relationships/oleObject" Target="../embeddings/Microsoft_Office_Word_97_-_2003_Document125.doc"/></Relationships>
</file>

<file path=ppt/slides/_rels/slide272.xml.rels><?xml version="1.0" encoding="UTF-8" standalone="yes"?>
<Relationships xmlns="http://schemas.openxmlformats.org/package/2006/relationships"><Relationship Id="rId2" Type="http://schemas.openxmlformats.org/officeDocument/2006/relationships/notesSlide" Target="../notesSlides/notesSlide270.xml"/><Relationship Id="rId1" Type="http://schemas.openxmlformats.org/officeDocument/2006/relationships/slideLayout" Target="../slideLayouts/slideLayout2.xml"/></Relationships>
</file>

<file path=ppt/slides/_rels/slide273.xml.rels><?xml version="1.0" encoding="UTF-8" standalone="yes"?>
<Relationships xmlns="http://schemas.openxmlformats.org/package/2006/relationships"><Relationship Id="rId3" Type="http://schemas.openxmlformats.org/officeDocument/2006/relationships/notesSlide" Target="../notesSlides/notesSlide271.xml"/><Relationship Id="rId2" Type="http://schemas.openxmlformats.org/officeDocument/2006/relationships/slideLayout" Target="../slideLayouts/slideLayout12.xml"/><Relationship Id="rId1" Type="http://schemas.openxmlformats.org/officeDocument/2006/relationships/vmlDrawing" Target="../drawings/vmlDrawing126.vml"/><Relationship Id="rId4" Type="http://schemas.openxmlformats.org/officeDocument/2006/relationships/oleObject" Target="../embeddings/Microsoft_Office_Word_97_-_2003_Document126.doc"/></Relationships>
</file>

<file path=ppt/slides/_rels/slide274.xml.rels><?xml version="1.0" encoding="UTF-8" standalone="yes"?>
<Relationships xmlns="http://schemas.openxmlformats.org/package/2006/relationships"><Relationship Id="rId2" Type="http://schemas.openxmlformats.org/officeDocument/2006/relationships/notesSlide" Target="../notesSlides/notesSlide272.xml"/><Relationship Id="rId1" Type="http://schemas.openxmlformats.org/officeDocument/2006/relationships/slideLayout" Target="../slideLayouts/slideLayout2.xml"/></Relationships>
</file>

<file path=ppt/slides/_rels/slide275.xml.rels><?xml version="1.0" encoding="UTF-8" standalone="yes"?>
<Relationships xmlns="http://schemas.openxmlformats.org/package/2006/relationships"><Relationship Id="rId3" Type="http://schemas.openxmlformats.org/officeDocument/2006/relationships/notesSlide" Target="../notesSlides/notesSlide273.xml"/><Relationship Id="rId2" Type="http://schemas.openxmlformats.org/officeDocument/2006/relationships/slideLayout" Target="../slideLayouts/slideLayout7.xml"/><Relationship Id="rId1" Type="http://schemas.openxmlformats.org/officeDocument/2006/relationships/vmlDrawing" Target="../drawings/vmlDrawing127.vml"/><Relationship Id="rId4" Type="http://schemas.openxmlformats.org/officeDocument/2006/relationships/oleObject" Target="../embeddings/Microsoft_Office_Word_97_-_2003_Document127.doc"/></Relationships>
</file>

<file path=ppt/slides/_rels/slide276.xml.rels><?xml version="1.0" encoding="UTF-8" standalone="yes"?>
<Relationships xmlns="http://schemas.openxmlformats.org/package/2006/relationships"><Relationship Id="rId3" Type="http://schemas.openxmlformats.org/officeDocument/2006/relationships/notesSlide" Target="../notesSlides/notesSlide274.xml"/><Relationship Id="rId2" Type="http://schemas.openxmlformats.org/officeDocument/2006/relationships/slideLayout" Target="../slideLayouts/slideLayout7.xml"/><Relationship Id="rId1" Type="http://schemas.openxmlformats.org/officeDocument/2006/relationships/vmlDrawing" Target="../drawings/vmlDrawing128.vml"/><Relationship Id="rId4" Type="http://schemas.openxmlformats.org/officeDocument/2006/relationships/oleObject" Target="../embeddings/Microsoft_Office_Word_97_-_2003_Document128.doc"/></Relationships>
</file>

<file path=ppt/slides/_rels/slide277.xml.rels><?xml version="1.0" encoding="UTF-8" standalone="yes"?>
<Relationships xmlns="http://schemas.openxmlformats.org/package/2006/relationships"><Relationship Id="rId3" Type="http://schemas.openxmlformats.org/officeDocument/2006/relationships/notesSlide" Target="../notesSlides/notesSlide275.xml"/><Relationship Id="rId2" Type="http://schemas.openxmlformats.org/officeDocument/2006/relationships/slideLayout" Target="../slideLayouts/slideLayout7.xml"/><Relationship Id="rId1" Type="http://schemas.openxmlformats.org/officeDocument/2006/relationships/vmlDrawing" Target="../drawings/vmlDrawing129.vml"/><Relationship Id="rId4" Type="http://schemas.openxmlformats.org/officeDocument/2006/relationships/oleObject" Target="../embeddings/Microsoft_Office_Word_97_-_2003_Document129.doc"/></Relationships>
</file>

<file path=ppt/slides/_rels/slide278.xml.rels><?xml version="1.0" encoding="UTF-8" standalone="yes"?>
<Relationships xmlns="http://schemas.openxmlformats.org/package/2006/relationships"><Relationship Id="rId3" Type="http://schemas.openxmlformats.org/officeDocument/2006/relationships/notesSlide" Target="../notesSlides/notesSlide276.xml"/><Relationship Id="rId2" Type="http://schemas.openxmlformats.org/officeDocument/2006/relationships/slideLayout" Target="../slideLayouts/slideLayout7.xml"/><Relationship Id="rId1" Type="http://schemas.openxmlformats.org/officeDocument/2006/relationships/vmlDrawing" Target="../drawings/vmlDrawing130.vml"/><Relationship Id="rId4" Type="http://schemas.openxmlformats.org/officeDocument/2006/relationships/oleObject" Target="../embeddings/Microsoft_Office_Word_97_-_2003_Document130.doc"/></Relationships>
</file>

<file path=ppt/slides/_rels/slide279.xml.rels><?xml version="1.0" encoding="UTF-8" standalone="yes"?>
<Relationships xmlns="http://schemas.openxmlformats.org/package/2006/relationships"><Relationship Id="rId3" Type="http://schemas.openxmlformats.org/officeDocument/2006/relationships/notesSlide" Target="../notesSlides/notesSlide277.xml"/><Relationship Id="rId2" Type="http://schemas.openxmlformats.org/officeDocument/2006/relationships/slideLayout" Target="../slideLayouts/slideLayout7.xml"/><Relationship Id="rId1" Type="http://schemas.openxmlformats.org/officeDocument/2006/relationships/vmlDrawing" Target="../drawings/vmlDrawing131.vml"/><Relationship Id="rId4" Type="http://schemas.openxmlformats.org/officeDocument/2006/relationships/oleObject" Target="../embeddings/Microsoft_Office_Word_97_-_2003_Document131.doc"/></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3" Type="http://schemas.openxmlformats.org/officeDocument/2006/relationships/notesSlide" Target="../notesSlides/notesSlide278.xml"/><Relationship Id="rId2" Type="http://schemas.openxmlformats.org/officeDocument/2006/relationships/slideLayout" Target="../slideLayouts/slideLayout12.xml"/><Relationship Id="rId1" Type="http://schemas.openxmlformats.org/officeDocument/2006/relationships/vmlDrawing" Target="../drawings/vmlDrawing132.vml"/><Relationship Id="rId4" Type="http://schemas.openxmlformats.org/officeDocument/2006/relationships/oleObject" Target="../embeddings/Microsoft_Office_Word_97_-_2003_Document132.doc"/></Relationships>
</file>

<file path=ppt/slides/_rels/slide281.xml.rels><?xml version="1.0" encoding="UTF-8" standalone="yes"?>
<Relationships xmlns="http://schemas.openxmlformats.org/package/2006/relationships"><Relationship Id="rId3" Type="http://schemas.openxmlformats.org/officeDocument/2006/relationships/notesSlide" Target="../notesSlides/notesSlide279.xml"/><Relationship Id="rId2" Type="http://schemas.openxmlformats.org/officeDocument/2006/relationships/slideLayout" Target="../slideLayouts/slideLayout7.xml"/><Relationship Id="rId1" Type="http://schemas.openxmlformats.org/officeDocument/2006/relationships/vmlDrawing" Target="../drawings/vmlDrawing133.vml"/><Relationship Id="rId4" Type="http://schemas.openxmlformats.org/officeDocument/2006/relationships/oleObject" Target="../embeddings/Microsoft_Office_Word_97_-_2003_Document133.doc"/></Relationships>
</file>

<file path=ppt/slides/_rels/slide282.xml.rels><?xml version="1.0" encoding="UTF-8" standalone="yes"?>
<Relationships xmlns="http://schemas.openxmlformats.org/package/2006/relationships"><Relationship Id="rId2" Type="http://schemas.openxmlformats.org/officeDocument/2006/relationships/notesSlide" Target="../notesSlides/notesSlide280.xml"/><Relationship Id="rId1" Type="http://schemas.openxmlformats.org/officeDocument/2006/relationships/slideLayout" Target="../slideLayouts/slideLayout2.xml"/></Relationships>
</file>

<file path=ppt/slides/_rels/slide283.xml.rels><?xml version="1.0" encoding="UTF-8" standalone="yes"?>
<Relationships xmlns="http://schemas.openxmlformats.org/package/2006/relationships"><Relationship Id="rId3" Type="http://schemas.openxmlformats.org/officeDocument/2006/relationships/notesSlide" Target="../notesSlides/notesSlide281.xml"/><Relationship Id="rId2" Type="http://schemas.openxmlformats.org/officeDocument/2006/relationships/slideLayout" Target="../slideLayouts/slideLayout7.xml"/><Relationship Id="rId1" Type="http://schemas.openxmlformats.org/officeDocument/2006/relationships/vmlDrawing" Target="../drawings/vmlDrawing134.vml"/><Relationship Id="rId4" Type="http://schemas.openxmlformats.org/officeDocument/2006/relationships/oleObject" Target="../embeddings/Microsoft_Office_Word_97_-_2003_Document134.doc"/></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vmlDrawing" Target="../drawings/vmlDrawing4.vml"/><Relationship Id="rId4" Type="http://schemas.openxmlformats.org/officeDocument/2006/relationships/oleObject" Target="../embeddings/Microsoft_Office_Word_97_-_2003_Document4.doc"/></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vmlDrawing" Target="../drawings/vmlDrawing5.vml"/><Relationship Id="rId4" Type="http://schemas.openxmlformats.org/officeDocument/2006/relationships/oleObject" Target="../embeddings/Microsoft_Office_Word_97_-_2003_Document5.doc"/></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2.xml"/><Relationship Id="rId1" Type="http://schemas.openxmlformats.org/officeDocument/2006/relationships/vmlDrawing" Target="../drawings/vmlDrawing6.vml"/><Relationship Id="rId4" Type="http://schemas.openxmlformats.org/officeDocument/2006/relationships/oleObject" Target="../embeddings/Microsoft_Office_Word_97_-_2003_Document6.doc"/></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12.xml"/><Relationship Id="rId1" Type="http://schemas.openxmlformats.org/officeDocument/2006/relationships/vmlDrawing" Target="../drawings/vmlDrawing7.vml"/><Relationship Id="rId4" Type="http://schemas.openxmlformats.org/officeDocument/2006/relationships/oleObject" Target="../embeddings/Microsoft_Office_Word_97_-_2003_Document7.doc"/></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12.xml"/><Relationship Id="rId1" Type="http://schemas.openxmlformats.org/officeDocument/2006/relationships/vmlDrawing" Target="../drawings/vmlDrawing8.vml"/><Relationship Id="rId4" Type="http://schemas.openxmlformats.org/officeDocument/2006/relationships/oleObject" Target="../embeddings/Microsoft_Office_Word_97_-_2003_Document8.doc"/></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12.xml"/><Relationship Id="rId1" Type="http://schemas.openxmlformats.org/officeDocument/2006/relationships/vmlDrawing" Target="../drawings/vmlDrawing9.vml"/><Relationship Id="rId4" Type="http://schemas.openxmlformats.org/officeDocument/2006/relationships/oleObject" Target="../embeddings/Microsoft_Office_Word_97_-_2003_Document9.doc"/></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7.xml"/><Relationship Id="rId1" Type="http://schemas.openxmlformats.org/officeDocument/2006/relationships/vmlDrawing" Target="../drawings/vmlDrawing10.vml"/><Relationship Id="rId4" Type="http://schemas.openxmlformats.org/officeDocument/2006/relationships/oleObject" Target="../embeddings/Microsoft_Office_Word_97_-_2003_Document10.doc"/></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57.xml"/><Relationship Id="rId2" Type="http://schemas.openxmlformats.org/officeDocument/2006/relationships/slideLayout" Target="../slideLayouts/slideLayout7.xml"/><Relationship Id="rId1" Type="http://schemas.openxmlformats.org/officeDocument/2006/relationships/vmlDrawing" Target="../drawings/vmlDrawing11.vml"/><Relationship Id="rId4" Type="http://schemas.openxmlformats.org/officeDocument/2006/relationships/oleObject" Target="../embeddings/Microsoft_Office_Word_97_-_2003_Document11.doc"/></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58.xml"/><Relationship Id="rId2" Type="http://schemas.openxmlformats.org/officeDocument/2006/relationships/slideLayout" Target="../slideLayouts/slideLayout7.xml"/><Relationship Id="rId1" Type="http://schemas.openxmlformats.org/officeDocument/2006/relationships/vmlDrawing" Target="../drawings/vmlDrawing12.vml"/><Relationship Id="rId4" Type="http://schemas.openxmlformats.org/officeDocument/2006/relationships/oleObject" Target="../embeddings/Microsoft_Office_Word_97_-_2003_Document12.doc"/></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59.xml"/><Relationship Id="rId2" Type="http://schemas.openxmlformats.org/officeDocument/2006/relationships/slideLayout" Target="../slideLayouts/slideLayout7.xml"/><Relationship Id="rId1" Type="http://schemas.openxmlformats.org/officeDocument/2006/relationships/vmlDrawing" Target="../drawings/vmlDrawing13.vml"/><Relationship Id="rId4" Type="http://schemas.openxmlformats.org/officeDocument/2006/relationships/oleObject" Target="../embeddings/Microsoft_Office_Word_97_-_2003_Document13.doc"/></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61.xml"/><Relationship Id="rId2" Type="http://schemas.openxmlformats.org/officeDocument/2006/relationships/slideLayout" Target="../slideLayouts/slideLayout7.xml"/><Relationship Id="rId1" Type="http://schemas.openxmlformats.org/officeDocument/2006/relationships/vmlDrawing" Target="../drawings/vmlDrawing14.vml"/><Relationship Id="rId4" Type="http://schemas.openxmlformats.org/officeDocument/2006/relationships/oleObject" Target="../embeddings/Microsoft_Office_Word_97_-_2003_Document14.doc"/></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62.xml"/><Relationship Id="rId2" Type="http://schemas.openxmlformats.org/officeDocument/2006/relationships/slideLayout" Target="../slideLayouts/slideLayout7.xml"/><Relationship Id="rId1" Type="http://schemas.openxmlformats.org/officeDocument/2006/relationships/vmlDrawing" Target="../drawings/vmlDrawing15.vml"/><Relationship Id="rId4" Type="http://schemas.openxmlformats.org/officeDocument/2006/relationships/oleObject" Target="../embeddings/Microsoft_Office_Word_97_-_2003_Document15.doc"/></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65.xml"/><Relationship Id="rId2" Type="http://schemas.openxmlformats.org/officeDocument/2006/relationships/slideLayout" Target="../slideLayouts/slideLayout7.xml"/><Relationship Id="rId1" Type="http://schemas.openxmlformats.org/officeDocument/2006/relationships/vmlDrawing" Target="../drawings/vmlDrawing16.vml"/><Relationship Id="rId4" Type="http://schemas.openxmlformats.org/officeDocument/2006/relationships/oleObject" Target="../embeddings/Microsoft_Office_Word_97_-_2003_Document16.doc"/></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66.xml"/><Relationship Id="rId2" Type="http://schemas.openxmlformats.org/officeDocument/2006/relationships/slideLayout" Target="../slideLayouts/slideLayout7.xml"/><Relationship Id="rId1" Type="http://schemas.openxmlformats.org/officeDocument/2006/relationships/vmlDrawing" Target="../drawings/vmlDrawing17.vml"/><Relationship Id="rId4" Type="http://schemas.openxmlformats.org/officeDocument/2006/relationships/oleObject" Target="../embeddings/Microsoft_Office_Word_97_-_2003_Document17.doc"/></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67.xml"/><Relationship Id="rId2" Type="http://schemas.openxmlformats.org/officeDocument/2006/relationships/slideLayout" Target="../slideLayouts/slideLayout7.xml"/><Relationship Id="rId1" Type="http://schemas.openxmlformats.org/officeDocument/2006/relationships/vmlDrawing" Target="../drawings/vmlDrawing18.vml"/><Relationship Id="rId4" Type="http://schemas.openxmlformats.org/officeDocument/2006/relationships/oleObject" Target="../embeddings/Microsoft_Office_Word_97_-_2003_Document18.doc"/></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68.xml"/><Relationship Id="rId2" Type="http://schemas.openxmlformats.org/officeDocument/2006/relationships/slideLayout" Target="../slideLayouts/slideLayout7.xml"/><Relationship Id="rId1" Type="http://schemas.openxmlformats.org/officeDocument/2006/relationships/vmlDrawing" Target="../drawings/vmlDrawing19.vml"/><Relationship Id="rId4" Type="http://schemas.openxmlformats.org/officeDocument/2006/relationships/oleObject" Target="../embeddings/Microsoft_Office_Word_97_-_2003_Document19.doc"/></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69.xml"/><Relationship Id="rId2" Type="http://schemas.openxmlformats.org/officeDocument/2006/relationships/slideLayout" Target="../slideLayouts/slideLayout7.xml"/><Relationship Id="rId1" Type="http://schemas.openxmlformats.org/officeDocument/2006/relationships/vmlDrawing" Target="../drawings/vmlDrawing20.vml"/><Relationship Id="rId4" Type="http://schemas.openxmlformats.org/officeDocument/2006/relationships/oleObject" Target="../embeddings/Microsoft_Office_Word_97_-_2003_Document20.doc"/></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85.xml"/><Relationship Id="rId2" Type="http://schemas.openxmlformats.org/officeDocument/2006/relationships/slideLayout" Target="../slideLayouts/slideLayout7.xml"/><Relationship Id="rId1" Type="http://schemas.openxmlformats.org/officeDocument/2006/relationships/vmlDrawing" Target="../drawings/vmlDrawing21.vml"/><Relationship Id="rId4" Type="http://schemas.openxmlformats.org/officeDocument/2006/relationships/oleObject" Target="../embeddings/Microsoft_Office_Word_97_-_2003_Document21.doc"/></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86.xml"/><Relationship Id="rId2" Type="http://schemas.openxmlformats.org/officeDocument/2006/relationships/slideLayout" Target="../slideLayouts/slideLayout7.xml"/><Relationship Id="rId1" Type="http://schemas.openxmlformats.org/officeDocument/2006/relationships/vmlDrawing" Target="../drawings/vmlDrawing22.vml"/><Relationship Id="rId4" Type="http://schemas.openxmlformats.org/officeDocument/2006/relationships/oleObject" Target="../embeddings/Microsoft_Office_Word_97_-_2003_Document22.doc"/></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87.xml"/><Relationship Id="rId2" Type="http://schemas.openxmlformats.org/officeDocument/2006/relationships/slideLayout" Target="../slideLayouts/slideLayout7.xml"/><Relationship Id="rId1" Type="http://schemas.openxmlformats.org/officeDocument/2006/relationships/vmlDrawing" Target="../drawings/vmlDrawing23.vml"/><Relationship Id="rId4" Type="http://schemas.openxmlformats.org/officeDocument/2006/relationships/oleObject" Target="../embeddings/Microsoft_Office_Word_97_-_2003_Document23.doc"/></Relationships>
</file>

<file path=ppt/slides/_rels/slide88.xml.rels><?xml version="1.0" encoding="UTF-8" standalone="yes"?>
<Relationships xmlns="http://schemas.openxmlformats.org/package/2006/relationships"><Relationship Id="rId3" Type="http://schemas.openxmlformats.org/officeDocument/2006/relationships/notesSlide" Target="../notesSlides/notesSlide88.xml"/><Relationship Id="rId2" Type="http://schemas.openxmlformats.org/officeDocument/2006/relationships/slideLayout" Target="../slideLayouts/slideLayout7.xml"/><Relationship Id="rId1" Type="http://schemas.openxmlformats.org/officeDocument/2006/relationships/vmlDrawing" Target="../drawings/vmlDrawing24.vml"/><Relationship Id="rId4" Type="http://schemas.openxmlformats.org/officeDocument/2006/relationships/oleObject" Target="../embeddings/Microsoft_Office_Word_97_-_2003_Document24.doc"/></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notesSlide" Target="../notesSlides/notesSlide92.xml"/><Relationship Id="rId2" Type="http://schemas.openxmlformats.org/officeDocument/2006/relationships/slideLayout" Target="../slideLayouts/slideLayout7.xml"/><Relationship Id="rId1" Type="http://schemas.openxmlformats.org/officeDocument/2006/relationships/vmlDrawing" Target="../drawings/vmlDrawing25.vml"/><Relationship Id="rId4" Type="http://schemas.openxmlformats.org/officeDocument/2006/relationships/oleObject" Target="../embeddings/Microsoft_Office_Word_97_-_2003_Document25.doc"/></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93.xml"/><Relationship Id="rId2" Type="http://schemas.openxmlformats.org/officeDocument/2006/relationships/slideLayout" Target="../slideLayouts/slideLayout7.xml"/><Relationship Id="rId1" Type="http://schemas.openxmlformats.org/officeDocument/2006/relationships/vmlDrawing" Target="../drawings/vmlDrawing26.vml"/><Relationship Id="rId4" Type="http://schemas.openxmlformats.org/officeDocument/2006/relationships/oleObject" Target="../embeddings/Microsoft_Office_Word_97_-_2003_Document26.doc"/></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97.xml"/><Relationship Id="rId2" Type="http://schemas.openxmlformats.org/officeDocument/2006/relationships/slideLayout" Target="../slideLayouts/slideLayout7.xml"/><Relationship Id="rId1" Type="http://schemas.openxmlformats.org/officeDocument/2006/relationships/vmlDrawing" Target="../drawings/vmlDrawing27.vml"/><Relationship Id="rId4" Type="http://schemas.openxmlformats.org/officeDocument/2006/relationships/oleObject" Target="../embeddings/Microsoft_Office_Word_97_-_2003_Document27.doc"/></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98.xml"/><Relationship Id="rId2" Type="http://schemas.openxmlformats.org/officeDocument/2006/relationships/slideLayout" Target="../slideLayouts/slideLayout7.xml"/><Relationship Id="rId1" Type="http://schemas.openxmlformats.org/officeDocument/2006/relationships/vmlDrawing" Target="../drawings/vmlDrawing28.vml"/><Relationship Id="rId4" Type="http://schemas.openxmlformats.org/officeDocument/2006/relationships/oleObject" Target="../embeddings/Microsoft_Office_Word_97_-_2003_Document28.doc"/></Relationships>
</file>

<file path=ppt/slides/_rels/slide99.xml.rels><?xml version="1.0" encoding="UTF-8" standalone="yes"?>
<Relationships xmlns="http://schemas.openxmlformats.org/package/2006/relationships"><Relationship Id="rId3" Type="http://schemas.openxmlformats.org/officeDocument/2006/relationships/notesSlide" Target="../notesSlides/notesSlide99.xml"/><Relationship Id="rId2" Type="http://schemas.openxmlformats.org/officeDocument/2006/relationships/slideLayout" Target="../slideLayouts/slideLayout7.xml"/><Relationship Id="rId1" Type="http://schemas.openxmlformats.org/officeDocument/2006/relationships/vmlDrawing" Target="../drawings/vmlDrawing29.vml"/><Relationship Id="rId4" Type="http://schemas.openxmlformats.org/officeDocument/2006/relationships/oleObject" Target="../embeddings/Microsoft_Office_Word_97_-_2003_Document29.doc"/></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a:xfrm>
            <a:off x="3484166" y="76200"/>
            <a:ext cx="2175668" cy="609600"/>
          </a:xfrm>
        </p:spPr>
        <p:txBody>
          <a:bodyPr/>
          <a:lstStyle/>
          <a:p>
            <a:pPr eaLnBrk="1" hangingPunct="1">
              <a:lnSpc>
                <a:spcPct val="95000"/>
              </a:lnSpc>
              <a:spcBef>
                <a:spcPct val="20000"/>
              </a:spcBef>
              <a:defRPr/>
            </a:pPr>
            <a:r>
              <a:rPr lang="en-US" sz="3200" b="1" u="sng" kern="1200" dirty="0" smtClean="0">
                <a:solidFill>
                  <a:schemeClr val="accent5">
                    <a:lumMod val="25000"/>
                  </a:schemeClr>
                </a:solidFill>
                <a:effectLst>
                  <a:outerShdw blurRad="38100" dist="38100" dir="2700000" algn="tl">
                    <a:srgbClr val="000000">
                      <a:alpha val="43137"/>
                    </a:srgbClr>
                  </a:outerShdw>
                </a:effectLst>
                <a:latin typeface="Maiandra GD" pitchFamily="34" charset="0"/>
                <a:ea typeface="+mn-ea"/>
                <a:cs typeface="+mn-cs"/>
              </a:rPr>
              <a:t>Lecture 4</a:t>
            </a:r>
          </a:p>
        </p:txBody>
      </p:sp>
      <p:sp>
        <p:nvSpPr>
          <p:cNvPr id="64516" name="Rectangle 7"/>
          <p:cNvSpPr>
            <a:spLocks noGrp="1" noChangeArrowheads="1"/>
          </p:cNvSpPr>
          <p:nvPr>
            <p:ph idx="1"/>
          </p:nvPr>
        </p:nvSpPr>
        <p:spPr>
          <a:xfrm>
            <a:off x="514350" y="1498600"/>
            <a:ext cx="8115300" cy="2971800"/>
          </a:xfrm>
        </p:spPr>
        <p:txBody>
          <a:bodyPr/>
          <a:lstStyle/>
          <a:p>
            <a:pPr marL="0" indent="0" algn="ctr" eaLnBrk="1" hangingPunct="1">
              <a:spcBef>
                <a:spcPct val="0"/>
              </a:spcBef>
              <a:spcAft>
                <a:spcPts val="0"/>
              </a:spcAft>
              <a:buClr>
                <a:schemeClr val="tx1"/>
              </a:buClr>
              <a:buNone/>
            </a:pPr>
            <a:r>
              <a:rPr lang="en-US" sz="6000" spc="300" dirty="0" smtClean="0">
                <a:solidFill>
                  <a:srgbClr val="3E598E"/>
                </a:solidFill>
                <a:effectLst>
                  <a:outerShdw blurRad="38100" dist="38100" dir="2700000" algn="tl">
                    <a:srgbClr val="000000">
                      <a:alpha val="43137"/>
                    </a:srgbClr>
                  </a:outerShdw>
                </a:effectLst>
                <a:latin typeface="Maiandra GD" pitchFamily="34" charset="0"/>
              </a:rPr>
              <a:t>Working with Functions , Arrays, Characters and Strings</a:t>
            </a:r>
            <a:endParaRPr lang="en-US" sz="6000" spc="300" dirty="0">
              <a:solidFill>
                <a:srgbClr val="3E598E"/>
              </a:solidFill>
              <a:effectLst>
                <a:outerShdw blurRad="38100" dist="38100" dir="2700000" algn="tl">
                  <a:srgbClr val="000000">
                    <a:alpha val="43137"/>
                  </a:srgbClr>
                </a:outerShdw>
              </a:effectLst>
              <a:latin typeface="Maiandra GD" pitchFamily="34" charset="0"/>
            </a:endParaRPr>
          </a:p>
        </p:txBody>
      </p:sp>
      <p:sp>
        <p:nvSpPr>
          <p:cNvPr id="6" name="TextBox 5"/>
          <p:cNvSpPr txBox="1"/>
          <p:nvPr/>
        </p:nvSpPr>
        <p:spPr>
          <a:xfrm>
            <a:off x="0" y="0"/>
            <a:ext cx="1828800" cy="507831"/>
          </a:xfrm>
          <a:prstGeom prst="rect">
            <a:avLst/>
          </a:prstGeom>
          <a:noFill/>
        </p:spPr>
        <p:txBody>
          <a:bodyPr wrap="square" rtlCol="0">
            <a:spAutoFit/>
          </a:bodyPr>
          <a:lstStyle/>
          <a:p>
            <a:pPr algn="l"/>
            <a:r>
              <a:rPr lang="en-US" sz="1200" b="1" dirty="0" smtClean="0">
                <a:ln w="10541" cmpd="sng">
                  <a:solidFill>
                    <a:srgbClr val="7D7D7D">
                      <a:tint val="100000"/>
                      <a:shade val="100000"/>
                      <a:satMod val="110000"/>
                    </a:srgbClr>
                  </a:solidFill>
                  <a:prstDash val="solid"/>
                </a:ln>
                <a:solidFill>
                  <a:srgbClr val="7030A0"/>
                </a:solidFill>
                <a:latin typeface="Maiandra GD" pitchFamily="34" charset="0"/>
              </a:rPr>
              <a:t>Programming IT Course</a:t>
            </a:r>
          </a:p>
          <a:p>
            <a:pPr algn="l"/>
            <a:r>
              <a:rPr lang="en-US" sz="1200" b="1" dirty="0" smtClean="0">
                <a:ln w="10541" cmpd="sng">
                  <a:solidFill>
                    <a:srgbClr val="7D7D7D">
                      <a:tint val="100000"/>
                      <a:shade val="100000"/>
                      <a:satMod val="110000"/>
                    </a:srgbClr>
                  </a:solidFill>
                  <a:prstDash val="solid"/>
                </a:ln>
                <a:solidFill>
                  <a:srgbClr val="7030A0"/>
                </a:solidFill>
                <a:latin typeface="Maiandra GD" pitchFamily="34" charset="0"/>
              </a:rPr>
              <a:t>GNU C</a:t>
            </a:r>
          </a:p>
        </p:txBody>
      </p:sp>
      <p:sp>
        <p:nvSpPr>
          <p:cNvPr id="7" name="TextBox 6"/>
          <p:cNvSpPr txBox="1"/>
          <p:nvPr/>
        </p:nvSpPr>
        <p:spPr>
          <a:xfrm>
            <a:off x="4038600" y="5257800"/>
            <a:ext cx="4876800" cy="400110"/>
          </a:xfrm>
          <a:prstGeom prst="rect">
            <a:avLst/>
          </a:prstGeom>
          <a:noFill/>
        </p:spPr>
        <p:txBody>
          <a:bodyPr wrap="square" rtlCol="0">
            <a:spAutoFit/>
          </a:bodyPr>
          <a:lstStyle/>
          <a:p>
            <a:pPr algn="r"/>
            <a:r>
              <a:rPr lang="en-US" sz="2000" dirty="0" smtClean="0">
                <a:solidFill>
                  <a:schemeClr val="accent3">
                    <a:lumMod val="50000"/>
                  </a:schemeClr>
                </a:solidFill>
                <a:effectLst>
                  <a:outerShdw blurRad="38100" dist="38100" dir="2700000" algn="tl">
                    <a:srgbClr val="000000">
                      <a:alpha val="43137"/>
                    </a:srgbClr>
                  </a:outerShdw>
                </a:effectLst>
                <a:latin typeface="Maiandra GD" pitchFamily="34" charset="0"/>
              </a:rPr>
              <a:t>Instructor: Dr. Nguyen Ngoc Truong Minh</a:t>
            </a:r>
          </a:p>
        </p:txBody>
      </p:sp>
      <p:sp>
        <p:nvSpPr>
          <p:cNvPr id="8" name="TextBox 7"/>
          <p:cNvSpPr txBox="1"/>
          <p:nvPr/>
        </p:nvSpPr>
        <p:spPr>
          <a:xfrm>
            <a:off x="2590800" y="6477000"/>
            <a:ext cx="3962400" cy="307777"/>
          </a:xfrm>
          <a:prstGeom prst="rect">
            <a:avLst/>
          </a:prstGeom>
          <a:noFill/>
        </p:spPr>
        <p:txBody>
          <a:bodyPr wrap="square" rtlCol="0">
            <a:spAutoFit/>
          </a:bodyPr>
          <a:lstStyle/>
          <a:p>
            <a:pPr algn="ctr"/>
            <a:r>
              <a:rPr lang="en-US" sz="1400" dirty="0" smtClean="0">
                <a:effectLst>
                  <a:outerShdw blurRad="38100" dist="38100" dir="2700000" algn="tl">
                    <a:srgbClr val="000000">
                      <a:alpha val="43137"/>
                    </a:srgbClr>
                  </a:outerShdw>
                </a:effectLst>
                <a:latin typeface="Maiandra GD" pitchFamily="34" charset="0"/>
              </a:rPr>
              <a:t>Vietnamese German University (VGU), 2014</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Rectangle 2"/>
          <p:cNvSpPr>
            <a:spLocks noGrp="1" noChangeArrowheads="1"/>
          </p:cNvSpPr>
          <p:nvPr>
            <p:ph type="title"/>
          </p:nvPr>
        </p:nvSpPr>
        <p:spPr>
          <a:xfrm>
            <a:off x="379413" y="914400"/>
            <a:ext cx="3963987" cy="646331"/>
          </a:xfrm>
          <a:noFill/>
        </p:spPr>
        <p:txBody>
          <a:bodyPr wrap="square">
            <a:spAutoFit/>
          </a:bodyPr>
          <a:lstStyle/>
          <a:p>
            <a:pPr algn="l" eaLnBrk="1" hangingPunct="1"/>
            <a:r>
              <a:rPr lang="en-US" sz="3600" b="1" dirty="0">
                <a:solidFill>
                  <a:schemeClr val="bg2">
                    <a:lumMod val="75000"/>
                  </a:schemeClr>
                </a:solidFill>
                <a:effectLst>
                  <a:outerShdw blurRad="38100" dist="38100" dir="2700000" algn="tl">
                    <a:srgbClr val="000000">
                      <a:alpha val="43137"/>
                    </a:srgbClr>
                  </a:outerShdw>
                </a:effectLst>
                <a:latin typeface="Maiandra GD" pitchFamily="34" charset="0"/>
              </a:rPr>
              <a:t>Portability </a:t>
            </a:r>
            <a:r>
              <a:rPr lang="en-US" sz="3600" b="1">
                <a:solidFill>
                  <a:schemeClr val="bg2">
                    <a:lumMod val="75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2">
                    <a:lumMod val="75000"/>
                  </a:schemeClr>
                </a:solidFill>
                <a:effectLst>
                  <a:outerShdw blurRad="38100" dist="38100" dir="2700000" algn="tl">
                    <a:srgbClr val="000000">
                      <a:alpha val="43137"/>
                    </a:srgbClr>
                  </a:outerShdw>
                </a:effectLst>
                <a:latin typeface="Maiandra GD" pitchFamily="34" charset="0"/>
              </a:rPr>
              <a:t>4.1</a:t>
            </a:r>
            <a:endParaRPr lang="en-US" sz="3600" b="1" dirty="0">
              <a:solidFill>
                <a:schemeClr val="bg2">
                  <a:lumMod val="75000"/>
                </a:schemeClr>
              </a:solidFill>
              <a:effectLst>
                <a:outerShdw blurRad="38100" dist="38100" dir="2700000" algn="tl">
                  <a:srgbClr val="000000">
                    <a:alpha val="43137"/>
                  </a:srgbClr>
                </a:outerShdw>
              </a:effectLst>
              <a:latin typeface="Maiandra GD" pitchFamily="34" charset="0"/>
            </a:endParaRPr>
          </a:p>
        </p:txBody>
      </p:sp>
      <p:sp>
        <p:nvSpPr>
          <p:cNvPr id="53252" name="Rectangle 3"/>
          <p:cNvSpPr>
            <a:spLocks noGrp="1" noChangeArrowheads="1"/>
          </p:cNvSpPr>
          <p:nvPr>
            <p:ph idx="1"/>
          </p:nvPr>
        </p:nvSpPr>
        <p:spPr>
          <a:xfrm>
            <a:off x="1390254" y="3429000"/>
            <a:ext cx="6363493" cy="830997"/>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Using </a:t>
            </a:r>
            <a:r>
              <a:rPr lang="en-US" sz="2400" b="0" dirty="0">
                <a:solidFill>
                  <a:srgbClr val="0070C0"/>
                </a:solidFill>
                <a:latin typeface="Maiandra GD" pitchFamily="34" charset="0"/>
              </a:rPr>
              <a:t>the functions in the C Standard Library</a:t>
            </a:r>
            <a:r>
              <a:rPr lang="en-US" sz="2400" b="0" dirty="0">
                <a:latin typeface="Maiandra GD" pitchFamily="34" charset="0"/>
              </a:rPr>
              <a:t> helps </a:t>
            </a:r>
            <a:r>
              <a:rPr lang="en-US" sz="2400" b="0" dirty="0" smtClean="0">
                <a:latin typeface="Maiandra GD" pitchFamily="34" charset="0"/>
              </a:rPr>
              <a:t>to make </a:t>
            </a:r>
            <a:r>
              <a:rPr lang="en-US" sz="2400" b="0" dirty="0">
                <a:latin typeface="Maiandra GD" pitchFamily="34" charset="0"/>
              </a:rPr>
              <a:t>programs </a:t>
            </a:r>
            <a:r>
              <a:rPr lang="en-US" sz="2400" b="0" i="1" dirty="0">
                <a:latin typeface="Maiandra GD" pitchFamily="34" charset="0"/>
              </a:rPr>
              <a:t>more portable</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722" name="Object 2"/>
          <p:cNvGraphicFramePr>
            <a:graphicFrameLocks noChangeAspect="1"/>
          </p:cNvGraphicFramePr>
          <p:nvPr/>
        </p:nvGraphicFramePr>
        <p:xfrm>
          <a:off x="0" y="0"/>
          <a:ext cx="7048500" cy="4775200"/>
        </p:xfrm>
        <a:graphic>
          <a:graphicData uri="http://schemas.openxmlformats.org/presentationml/2006/ole">
            <p:oleObj spid="_x0000_s400388" name="Document" r:id="rId4" imgW="7059496" imgH="4781324" progId="Word.Document.8">
              <p:embed/>
            </p:oleObj>
          </a:graphicData>
        </a:graphic>
      </p:graphicFrame>
      <p:sp>
        <p:nvSpPr>
          <p:cNvPr id="3072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5" name="Rectangle 2"/>
          <p:cNvSpPr>
            <a:spLocks noChangeArrowheads="1"/>
          </p:cNvSpPr>
          <p:nvPr/>
        </p:nvSpPr>
        <p:spPr bwMode="auto">
          <a:xfrm>
            <a:off x="1751807" y="5437187"/>
            <a:ext cx="5640387" cy="3540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4.6</a:t>
            </a:r>
            <a:r>
              <a:rPr lang="en-US" smtClean="0">
                <a:solidFill>
                  <a:srgbClr val="000000"/>
                </a:solidFill>
                <a:latin typeface="Maiandra GD" pitchFamily="34" charset="0"/>
              </a:rPr>
              <a:t> </a:t>
            </a:r>
            <a:r>
              <a:rPr lang="en-US" b="1" dirty="0">
                <a:solidFill>
                  <a:srgbClr val="000000"/>
                </a:solidFill>
                <a:latin typeface="Maiandra GD" pitchFamily="34" charset="0"/>
              </a:rPr>
              <a:t>|</a:t>
            </a:r>
            <a:r>
              <a:rPr lang="en-US" dirty="0">
                <a:solidFill>
                  <a:srgbClr val="000000"/>
                </a:solidFill>
                <a:latin typeface="Maiandra GD" pitchFamily="34" charset="0"/>
              </a:rPr>
              <a:t> </a:t>
            </a:r>
            <a:r>
              <a:rPr lang="en-US" dirty="0">
                <a:solidFill>
                  <a:schemeClr val="tx1"/>
                </a:solidFill>
                <a:latin typeface="Maiandra GD" pitchFamily="34" charset="0"/>
              </a:rPr>
              <a:t>Set of recursive calls for </a:t>
            </a:r>
            <a:r>
              <a:rPr lang="en-US" b="1" dirty="0" err="1">
                <a:solidFill>
                  <a:schemeClr val="tx1"/>
                </a:solidFill>
                <a:latin typeface="Maiandra GD" pitchFamily="34" charset="0"/>
              </a:rPr>
              <a:t>fibonacci</a:t>
            </a:r>
            <a:r>
              <a:rPr lang="en-US" b="1" dirty="0">
                <a:solidFill>
                  <a:schemeClr val="tx1"/>
                </a:solidFill>
                <a:latin typeface="Maiandra GD" pitchFamily="34" charset="0"/>
              </a:rPr>
              <a:t>(3</a:t>
            </a:r>
            <a:r>
              <a:rPr lang="en-US" b="1" dirty="0" smtClean="0">
                <a:solidFill>
                  <a:schemeClr val="tx1"/>
                </a:solidFill>
                <a:latin typeface="Maiandra GD" pitchFamily="34" charset="0"/>
              </a:rPr>
              <a:t>)</a:t>
            </a:r>
            <a:endParaRPr lang="en-US" dirty="0">
              <a:solidFill>
                <a:schemeClr val="tx1"/>
              </a:solidFill>
              <a:latin typeface="Maiandra GD" pitchFamily="34" charset="0"/>
            </a:endParaRPr>
          </a:p>
        </p:txBody>
      </p:sp>
      <p:pic>
        <p:nvPicPr>
          <p:cNvPr id="115716" name="Picture 3" descr="AAHBDOS0"/>
          <p:cNvPicPr>
            <a:picLocks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1143000" y="1143000"/>
            <a:ext cx="6858000" cy="3657600"/>
          </a:xfrm>
          <a:prstGeom prst="rect">
            <a:avLst/>
          </a:prstGeom>
          <a:ln>
            <a:noFill/>
          </a:ln>
          <a:effectLst>
            <a:outerShdw blurRad="292100" dist="139700" dir="2700000" algn="tl" rotWithShape="0">
              <a:srgbClr val="333333">
                <a:alpha val="65000"/>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9" name="Rectangle 2"/>
          <p:cNvSpPr>
            <a:spLocks noGrp="1" noChangeArrowheads="1"/>
          </p:cNvSpPr>
          <p:nvPr>
            <p:ph type="title"/>
          </p:nvPr>
        </p:nvSpPr>
        <p:spPr>
          <a:xfrm>
            <a:off x="379413" y="914400"/>
            <a:ext cx="71643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4.17</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116740" name="Rectangle 3"/>
          <p:cNvSpPr>
            <a:spLocks noGrp="1" noChangeArrowheads="1"/>
          </p:cNvSpPr>
          <p:nvPr>
            <p:ph idx="1"/>
          </p:nvPr>
        </p:nvSpPr>
        <p:spPr>
          <a:xfrm>
            <a:off x="937419" y="3048000"/>
            <a:ext cx="7269162" cy="1938992"/>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Writing programs that depend on </a:t>
            </a:r>
            <a:r>
              <a:rPr lang="en-US" sz="2400" b="0" dirty="0">
                <a:solidFill>
                  <a:srgbClr val="0070C0"/>
                </a:solidFill>
                <a:latin typeface="Maiandra GD" pitchFamily="34" charset="0"/>
              </a:rPr>
              <a:t>the order of evaluation of the operands of operators</a:t>
            </a:r>
            <a:r>
              <a:rPr lang="en-US" sz="2400" b="0" dirty="0">
                <a:latin typeface="Maiandra GD" pitchFamily="34" charset="0"/>
              </a:rPr>
              <a:t> other than </a:t>
            </a:r>
            <a:r>
              <a:rPr lang="en-US" sz="2400" b="0" dirty="0">
                <a:solidFill>
                  <a:srgbClr val="FF0000"/>
                </a:solidFill>
                <a:latin typeface="Maiandra GD" pitchFamily="34" charset="0"/>
              </a:rPr>
              <a:t>&amp;&amp;</a:t>
            </a:r>
            <a:r>
              <a:rPr lang="en-US" sz="2400" b="0" dirty="0">
                <a:latin typeface="Maiandra GD" pitchFamily="34" charset="0"/>
              </a:rPr>
              <a:t>, </a:t>
            </a:r>
            <a:r>
              <a:rPr lang="en-US" sz="2400" b="0" dirty="0">
                <a:solidFill>
                  <a:srgbClr val="FF0000"/>
                </a:solidFill>
                <a:latin typeface="Maiandra GD" pitchFamily="34" charset="0"/>
              </a:rPr>
              <a:t>||</a:t>
            </a:r>
            <a:r>
              <a:rPr lang="en-US" sz="2400" b="0" dirty="0">
                <a:latin typeface="Maiandra GD" pitchFamily="34" charset="0"/>
              </a:rPr>
              <a:t>, </a:t>
            </a:r>
            <a:r>
              <a:rPr lang="en-US" sz="2400" b="0" dirty="0">
                <a:solidFill>
                  <a:srgbClr val="FF0000"/>
                </a:solidFill>
                <a:latin typeface="Maiandra GD" pitchFamily="34" charset="0"/>
              </a:rPr>
              <a:t>?:</a:t>
            </a:r>
            <a:r>
              <a:rPr lang="en-US" sz="2400" b="0" dirty="0">
                <a:latin typeface="Maiandra GD" pitchFamily="34" charset="0"/>
              </a:rPr>
              <a:t>, and the comma (</a:t>
            </a:r>
            <a:r>
              <a:rPr lang="en-US" sz="2400" b="0" dirty="0">
                <a:solidFill>
                  <a:srgbClr val="FF0000"/>
                </a:solidFill>
                <a:latin typeface="Maiandra GD" pitchFamily="34" charset="0"/>
              </a:rPr>
              <a:t>,</a:t>
            </a:r>
            <a:r>
              <a:rPr lang="en-US" sz="2400" b="0" dirty="0">
                <a:latin typeface="Maiandra GD" pitchFamily="34" charset="0"/>
              </a:rPr>
              <a:t>) operator can lead to errors because compilers may not necessarily evaluate the operands in the order you expect.</a:t>
            </a:r>
          </a:p>
        </p:txBody>
      </p:sp>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3" name="Rectangle 2"/>
          <p:cNvSpPr>
            <a:spLocks noGrp="1" noChangeArrowheads="1"/>
          </p:cNvSpPr>
          <p:nvPr>
            <p:ph type="title"/>
          </p:nvPr>
        </p:nvSpPr>
        <p:spPr>
          <a:xfrm>
            <a:off x="379413" y="914400"/>
            <a:ext cx="4268787" cy="646331"/>
          </a:xfrm>
          <a:noFill/>
        </p:spPr>
        <p:txBody>
          <a:bodyPr wrap="square">
            <a:spAutoFit/>
          </a:bodyPr>
          <a:lstStyle/>
          <a:p>
            <a:pPr algn="l" eaLnBrk="1" hangingPunct="1"/>
            <a:r>
              <a:rPr lang="en-US" sz="3600" b="1" dirty="0">
                <a:solidFill>
                  <a:schemeClr val="bg1">
                    <a:lumMod val="50000"/>
                  </a:schemeClr>
                </a:solidFill>
                <a:effectLst>
                  <a:outerShdw blurRad="38100" dist="38100" dir="2700000" algn="tl">
                    <a:srgbClr val="000000">
                      <a:alpha val="43137"/>
                    </a:srgbClr>
                  </a:outerShdw>
                </a:effectLst>
                <a:latin typeface="Maiandra GD" pitchFamily="34" charset="0"/>
              </a:rPr>
              <a:t>Portability </a:t>
            </a:r>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4.2</a:t>
            </a:r>
            <a:endParaRPr lang="en-US" sz="3600" b="1" dirty="0">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117764" name="Rectangle 3"/>
          <p:cNvSpPr>
            <a:spLocks noGrp="1" noChangeArrowheads="1"/>
          </p:cNvSpPr>
          <p:nvPr>
            <p:ph idx="1"/>
          </p:nvPr>
        </p:nvSpPr>
        <p:spPr>
          <a:xfrm>
            <a:off x="1017588" y="3154740"/>
            <a:ext cx="7108825" cy="1569660"/>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Programs that depend on </a:t>
            </a:r>
            <a:r>
              <a:rPr lang="en-US" sz="2400" b="0" dirty="0">
                <a:solidFill>
                  <a:srgbClr val="0070C0"/>
                </a:solidFill>
                <a:latin typeface="Maiandra GD" pitchFamily="34" charset="0"/>
              </a:rPr>
              <a:t>the order of evaluation of the operands of operators</a:t>
            </a:r>
            <a:r>
              <a:rPr lang="en-US" sz="2400" b="0" dirty="0">
                <a:latin typeface="Maiandra GD" pitchFamily="34" charset="0"/>
              </a:rPr>
              <a:t> other than </a:t>
            </a:r>
            <a:r>
              <a:rPr lang="en-US" sz="2400" b="0" dirty="0">
                <a:solidFill>
                  <a:srgbClr val="FF0000"/>
                </a:solidFill>
                <a:latin typeface="Maiandra GD" pitchFamily="34" charset="0"/>
              </a:rPr>
              <a:t>&amp;&amp;</a:t>
            </a:r>
            <a:r>
              <a:rPr lang="en-US" sz="2400" b="0" dirty="0">
                <a:latin typeface="Maiandra GD" pitchFamily="34" charset="0"/>
              </a:rPr>
              <a:t>, </a:t>
            </a:r>
            <a:r>
              <a:rPr lang="en-US" sz="2400" b="0" dirty="0">
                <a:solidFill>
                  <a:srgbClr val="FF0000"/>
                </a:solidFill>
                <a:latin typeface="Maiandra GD" pitchFamily="34" charset="0"/>
              </a:rPr>
              <a:t>||</a:t>
            </a:r>
            <a:r>
              <a:rPr lang="en-US" sz="2400" b="0" dirty="0">
                <a:latin typeface="Maiandra GD" pitchFamily="34" charset="0"/>
              </a:rPr>
              <a:t>, </a:t>
            </a:r>
            <a:r>
              <a:rPr lang="en-US" sz="2400" b="0" dirty="0">
                <a:solidFill>
                  <a:srgbClr val="FF0000"/>
                </a:solidFill>
                <a:latin typeface="Maiandra GD" pitchFamily="34" charset="0"/>
              </a:rPr>
              <a:t>?:</a:t>
            </a:r>
            <a:r>
              <a:rPr lang="en-US" sz="2400" b="0" dirty="0">
                <a:latin typeface="Maiandra GD" pitchFamily="34" charset="0"/>
              </a:rPr>
              <a:t>, and the comma (</a:t>
            </a:r>
            <a:r>
              <a:rPr lang="en-US" sz="2400" b="0" dirty="0">
                <a:solidFill>
                  <a:srgbClr val="FF0000"/>
                </a:solidFill>
                <a:latin typeface="Maiandra GD" pitchFamily="34" charset="0"/>
              </a:rPr>
              <a:t>,</a:t>
            </a:r>
            <a:r>
              <a:rPr lang="en-US" sz="2400" b="0" dirty="0">
                <a:latin typeface="Maiandra GD" pitchFamily="34" charset="0"/>
              </a:rPr>
              <a:t>) operator can function differently on systems with different compilers.</a:t>
            </a:r>
          </a:p>
        </p:txBody>
      </p:sp>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7" name="Rectangle 2"/>
          <p:cNvSpPr>
            <a:spLocks noGrp="1" noChangeArrowheads="1"/>
          </p:cNvSpPr>
          <p:nvPr>
            <p:ph type="title"/>
          </p:nvPr>
        </p:nvSpPr>
        <p:spPr>
          <a:xfrm>
            <a:off x="379413" y="914400"/>
            <a:ext cx="4497387" cy="646331"/>
          </a:xfrm>
          <a:noFill/>
        </p:spPr>
        <p:txBody>
          <a:bodyPr wrap="square">
            <a:spAutoFit/>
          </a:bodyPr>
          <a:lstStyle/>
          <a:p>
            <a:pPr algn="l" eaLnBrk="1" hangingPunct="1"/>
            <a:r>
              <a:rPr lang="en-US" sz="3600" b="1" dirty="0">
                <a:solidFill>
                  <a:schemeClr val="bg1">
                    <a:lumMod val="50000"/>
                  </a:schemeClr>
                </a:solidFill>
                <a:effectLst>
                  <a:outerShdw blurRad="38100" dist="38100" dir="2700000" algn="tl">
                    <a:srgbClr val="000000">
                      <a:alpha val="43137"/>
                    </a:srgbClr>
                  </a:outerShdw>
                </a:effectLst>
                <a:latin typeface="Maiandra GD" pitchFamily="34" charset="0"/>
              </a:rPr>
              <a:t>Performance </a:t>
            </a:r>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4.3</a:t>
            </a:r>
            <a:endParaRPr lang="en-US" sz="3600" b="1" dirty="0">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118788" name="Rectangle 3"/>
          <p:cNvSpPr>
            <a:spLocks noGrp="1" noChangeArrowheads="1"/>
          </p:cNvSpPr>
          <p:nvPr>
            <p:ph idx="1"/>
          </p:nvPr>
        </p:nvSpPr>
        <p:spPr>
          <a:xfrm>
            <a:off x="1218804" y="3352800"/>
            <a:ext cx="6706393" cy="830997"/>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Avoid Fibonacci-style recursive programs</a:t>
            </a:r>
            <a:r>
              <a:rPr lang="en-US" sz="2400" b="0" dirty="0">
                <a:latin typeface="Maiandra GD" pitchFamily="34" charset="0"/>
              </a:rPr>
              <a:t> which result in an </a:t>
            </a:r>
            <a:r>
              <a:rPr lang="en-US" sz="2400" b="0">
                <a:latin typeface="Maiandra GD" pitchFamily="34" charset="0"/>
              </a:rPr>
              <a:t>exponential </a:t>
            </a:r>
            <a:r>
              <a:rPr lang="en-US" altLang="ja-JP" sz="2400" b="0" smtClean="0">
                <a:latin typeface="Maiandra GD" pitchFamily="34" charset="0"/>
              </a:rPr>
              <a:t>“</a:t>
            </a:r>
            <a:r>
              <a:rPr lang="en-US" sz="2400" b="0" smtClean="0">
                <a:solidFill>
                  <a:srgbClr val="0070C0"/>
                </a:solidFill>
                <a:latin typeface="Maiandra GD" pitchFamily="34" charset="0"/>
              </a:rPr>
              <a:t>explosion</a:t>
            </a:r>
            <a:r>
              <a:rPr lang="en-US" altLang="ja-JP" sz="2400" b="0" smtClean="0">
                <a:latin typeface="Maiandra GD" pitchFamily="34" charset="0"/>
              </a:rPr>
              <a:t>”</a:t>
            </a:r>
            <a:r>
              <a:rPr lang="en-US" sz="2400" b="0" smtClean="0">
                <a:latin typeface="Maiandra GD" pitchFamily="34" charset="0"/>
              </a:rPr>
              <a:t> </a:t>
            </a:r>
            <a:r>
              <a:rPr lang="en-US" sz="2400" b="0" dirty="0">
                <a:latin typeface="Maiandra GD" pitchFamily="34" charset="0"/>
              </a:rPr>
              <a:t>of calls.</a:t>
            </a:r>
          </a:p>
        </p:txBody>
      </p:sp>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1" name="Rectangle 2"/>
          <p:cNvSpPr>
            <a:spLocks noGrp="1" noChangeArrowheads="1"/>
          </p:cNvSpPr>
          <p:nvPr>
            <p:ph type="title"/>
          </p:nvPr>
        </p:nvSpPr>
        <p:spPr>
          <a:xfrm>
            <a:off x="152400" y="76200"/>
            <a:ext cx="58674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4.16 </a:t>
            </a:r>
            <a:r>
              <a:rPr lang="en-US" sz="3600" b="1" dirty="0">
                <a:effectLst>
                  <a:outerShdw blurRad="38100" dist="38100" dir="2700000" algn="tl">
                    <a:srgbClr val="000000">
                      <a:alpha val="43137"/>
                    </a:srgbClr>
                  </a:outerShdw>
                </a:effectLst>
                <a:latin typeface="Maiandra GD" pitchFamily="34" charset="0"/>
              </a:rPr>
              <a:t>Recursion vs. Iteration</a:t>
            </a:r>
          </a:p>
        </p:txBody>
      </p:sp>
      <p:sp>
        <p:nvSpPr>
          <p:cNvPr id="119812" name="Rectangle 3"/>
          <p:cNvSpPr>
            <a:spLocks noGrp="1" noChangeArrowheads="1"/>
          </p:cNvSpPr>
          <p:nvPr>
            <p:ph idx="1"/>
          </p:nvPr>
        </p:nvSpPr>
        <p:spPr>
          <a:xfrm>
            <a:off x="1371600" y="1295400"/>
            <a:ext cx="6400800" cy="5257800"/>
          </a:xfrm>
        </p:spPr>
        <p:txBody>
          <a:bodyPr/>
          <a:lstStyle/>
          <a:p>
            <a:pPr marL="274320" indent="-274320" eaLnBrk="1" hangingPunct="1">
              <a:spcBef>
                <a:spcPts val="900"/>
              </a:spcBef>
              <a:spcAft>
                <a:spcPts val="900"/>
              </a:spcAft>
              <a:buClr>
                <a:schemeClr val="tx1"/>
              </a:buClr>
              <a:buSzPct val="80000"/>
            </a:pPr>
            <a:r>
              <a:rPr lang="en-US" sz="2400" b="0" dirty="0">
                <a:latin typeface="Maiandra GD" pitchFamily="34" charset="0"/>
              </a:rPr>
              <a:t>Repetition</a:t>
            </a:r>
          </a:p>
          <a:p>
            <a:pPr marL="548640" lvl="1" indent="-274320" eaLnBrk="1" hangingPunct="1">
              <a:spcBef>
                <a:spcPts val="900"/>
              </a:spcBef>
              <a:spcAft>
                <a:spcPts val="900"/>
              </a:spcAft>
              <a:buClr>
                <a:schemeClr val="tx1"/>
              </a:buClr>
              <a:buSzPct val="80000"/>
            </a:pPr>
            <a:r>
              <a:rPr lang="en-US" sz="2000" b="0" dirty="0">
                <a:solidFill>
                  <a:srgbClr val="FF0000"/>
                </a:solidFill>
                <a:latin typeface="Maiandra GD" pitchFamily="34" charset="0"/>
              </a:rPr>
              <a:t>Iteration</a:t>
            </a:r>
            <a:r>
              <a:rPr lang="en-US" sz="2000" b="0" dirty="0">
                <a:latin typeface="Maiandra GD" pitchFamily="34" charset="0"/>
              </a:rPr>
              <a:t>:  explicit loop</a:t>
            </a:r>
          </a:p>
          <a:p>
            <a:pPr marL="548640" lvl="1" indent="-274320" eaLnBrk="1" hangingPunct="1">
              <a:spcBef>
                <a:spcPts val="900"/>
              </a:spcBef>
              <a:spcAft>
                <a:spcPts val="900"/>
              </a:spcAft>
              <a:buClr>
                <a:schemeClr val="tx1"/>
              </a:buClr>
              <a:buSzPct val="80000"/>
            </a:pPr>
            <a:r>
              <a:rPr lang="en-US" sz="2000" b="0" dirty="0">
                <a:solidFill>
                  <a:srgbClr val="FF0000"/>
                </a:solidFill>
                <a:latin typeface="Maiandra GD" pitchFamily="34" charset="0"/>
              </a:rPr>
              <a:t>Recursion</a:t>
            </a:r>
            <a:r>
              <a:rPr lang="en-US" sz="2000" b="0" dirty="0">
                <a:latin typeface="Maiandra GD" pitchFamily="34" charset="0"/>
              </a:rPr>
              <a:t>:  repeated function calls</a:t>
            </a:r>
          </a:p>
          <a:p>
            <a:pPr marL="274320" indent="-274320" eaLnBrk="1" hangingPunct="1">
              <a:spcBef>
                <a:spcPts val="900"/>
              </a:spcBef>
              <a:spcAft>
                <a:spcPts val="900"/>
              </a:spcAft>
              <a:buClr>
                <a:schemeClr val="tx1"/>
              </a:buClr>
              <a:buSzPct val="80000"/>
            </a:pPr>
            <a:r>
              <a:rPr lang="en-US" sz="2400" dirty="0">
                <a:latin typeface="Maiandra GD" pitchFamily="34" charset="0"/>
              </a:rPr>
              <a:t>Termination</a:t>
            </a:r>
          </a:p>
          <a:p>
            <a:pPr marL="548640" lvl="1" indent="-274320" eaLnBrk="1" hangingPunct="1">
              <a:spcBef>
                <a:spcPts val="900"/>
              </a:spcBef>
              <a:spcAft>
                <a:spcPts val="900"/>
              </a:spcAft>
              <a:buClr>
                <a:schemeClr val="tx1"/>
              </a:buClr>
              <a:buSzPct val="80000"/>
            </a:pPr>
            <a:r>
              <a:rPr lang="en-US" sz="2000" b="0" dirty="0">
                <a:solidFill>
                  <a:srgbClr val="FF0000"/>
                </a:solidFill>
                <a:latin typeface="Maiandra GD" pitchFamily="34" charset="0"/>
              </a:rPr>
              <a:t>Iteration</a:t>
            </a:r>
            <a:r>
              <a:rPr lang="en-US" sz="2000" b="0" dirty="0">
                <a:latin typeface="Maiandra GD" pitchFamily="34" charset="0"/>
              </a:rPr>
              <a:t>: loop condition fails</a:t>
            </a:r>
          </a:p>
          <a:p>
            <a:pPr marL="548640" lvl="1" indent="-274320" eaLnBrk="1" hangingPunct="1">
              <a:spcBef>
                <a:spcPts val="900"/>
              </a:spcBef>
              <a:spcAft>
                <a:spcPts val="900"/>
              </a:spcAft>
              <a:buClr>
                <a:schemeClr val="tx1"/>
              </a:buClr>
              <a:buSzPct val="80000"/>
            </a:pPr>
            <a:r>
              <a:rPr lang="en-US" sz="2000" b="0" dirty="0">
                <a:solidFill>
                  <a:srgbClr val="FF0000"/>
                </a:solidFill>
                <a:latin typeface="Maiandra GD" pitchFamily="34" charset="0"/>
              </a:rPr>
              <a:t>Recursion</a:t>
            </a:r>
            <a:r>
              <a:rPr lang="en-US" sz="2000" b="0" dirty="0">
                <a:latin typeface="Maiandra GD" pitchFamily="34" charset="0"/>
              </a:rPr>
              <a:t>: base case recognized</a:t>
            </a:r>
          </a:p>
          <a:p>
            <a:pPr marL="274320" indent="-274320" eaLnBrk="1" hangingPunct="1">
              <a:spcBef>
                <a:spcPts val="900"/>
              </a:spcBef>
              <a:spcAft>
                <a:spcPts val="900"/>
              </a:spcAft>
              <a:buClr>
                <a:schemeClr val="tx1"/>
              </a:buClr>
              <a:buSzPct val="80000"/>
            </a:pPr>
            <a:r>
              <a:rPr lang="en-US" sz="2400" dirty="0">
                <a:latin typeface="Maiandra GD" pitchFamily="34" charset="0"/>
              </a:rPr>
              <a:t>Both can have </a:t>
            </a:r>
            <a:r>
              <a:rPr lang="en-US" sz="2000" dirty="0">
                <a:solidFill>
                  <a:srgbClr val="FF0000"/>
                </a:solidFill>
                <a:latin typeface="Maiandra GD" pitchFamily="34" charset="0"/>
              </a:rPr>
              <a:t>infinite loops</a:t>
            </a:r>
            <a:endParaRPr lang="en-US" sz="2400" dirty="0">
              <a:solidFill>
                <a:srgbClr val="FF0000"/>
              </a:solidFill>
              <a:latin typeface="Maiandra GD" pitchFamily="34" charset="0"/>
            </a:endParaRPr>
          </a:p>
          <a:p>
            <a:pPr marL="274320" indent="-274320" eaLnBrk="1" hangingPunct="1">
              <a:spcBef>
                <a:spcPts val="900"/>
              </a:spcBef>
              <a:spcAft>
                <a:spcPts val="900"/>
              </a:spcAft>
              <a:buClr>
                <a:schemeClr val="tx1"/>
              </a:buClr>
              <a:buSzPct val="80000"/>
            </a:pPr>
            <a:r>
              <a:rPr lang="en-US" sz="2400" dirty="0">
                <a:latin typeface="Maiandra GD" pitchFamily="34" charset="0"/>
              </a:rPr>
              <a:t>Balance </a:t>
            </a:r>
          </a:p>
          <a:p>
            <a:pPr marL="548640" lvl="1" indent="-274320" eaLnBrk="1" hangingPunct="1">
              <a:spcBef>
                <a:spcPts val="900"/>
              </a:spcBef>
              <a:spcAft>
                <a:spcPts val="900"/>
              </a:spcAft>
              <a:buClr>
                <a:schemeClr val="tx1"/>
              </a:buClr>
              <a:buSzPct val="80000"/>
            </a:pPr>
            <a:r>
              <a:rPr lang="en-US" sz="2000" b="0" dirty="0">
                <a:latin typeface="Maiandra GD" pitchFamily="34" charset="0"/>
              </a:rPr>
              <a:t>Choice between performance (</a:t>
            </a:r>
            <a:r>
              <a:rPr lang="en-US" sz="2000" b="0" dirty="0">
                <a:solidFill>
                  <a:srgbClr val="FF0000"/>
                </a:solidFill>
                <a:latin typeface="Maiandra GD" pitchFamily="34" charset="0"/>
              </a:rPr>
              <a:t>iteration</a:t>
            </a:r>
            <a:r>
              <a:rPr lang="en-US" sz="2000" b="0" dirty="0">
                <a:latin typeface="Maiandra GD" pitchFamily="34" charset="0"/>
              </a:rPr>
              <a:t>) and good software engineering (</a:t>
            </a:r>
            <a:r>
              <a:rPr lang="en-US" sz="2000" b="0" dirty="0">
                <a:solidFill>
                  <a:srgbClr val="FF0000"/>
                </a:solidFill>
                <a:latin typeface="Maiandra GD" pitchFamily="34" charset="0"/>
              </a:rPr>
              <a:t>recursion</a:t>
            </a:r>
            <a:r>
              <a:rPr lang="en-US" sz="2000" b="0" dirty="0">
                <a:latin typeface="Maiandra GD" pitchFamily="34" charset="0"/>
              </a:rPr>
              <a:t>)</a:t>
            </a:r>
          </a:p>
        </p:txBody>
      </p:sp>
    </p:spTree>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5" name="Rectangle 2"/>
          <p:cNvSpPr>
            <a:spLocks noGrp="1" noChangeArrowheads="1"/>
          </p:cNvSpPr>
          <p:nvPr>
            <p:ph type="title"/>
          </p:nvPr>
        </p:nvSpPr>
        <p:spPr>
          <a:xfrm>
            <a:off x="382587" y="914400"/>
            <a:ext cx="7999413" cy="646331"/>
          </a:xfrm>
          <a:noFill/>
        </p:spPr>
        <p:txBody>
          <a:bodyPr wrap="square">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4.13</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120836" name="Rectangle 3"/>
          <p:cNvSpPr>
            <a:spLocks noGrp="1" noChangeArrowheads="1"/>
          </p:cNvSpPr>
          <p:nvPr>
            <p:ph idx="1"/>
          </p:nvPr>
        </p:nvSpPr>
        <p:spPr>
          <a:xfrm>
            <a:off x="757634" y="2744212"/>
            <a:ext cx="7628732" cy="2437388"/>
          </a:xfrm>
          <a:noFill/>
        </p:spPr>
        <p:txBody>
          <a:bodyPr anchor="t"/>
          <a:lstStyle/>
          <a:p>
            <a:pPr marL="0" indent="0" algn="just" eaLnBrk="1" hangingPunct="1">
              <a:lnSpc>
                <a:spcPct val="100000"/>
              </a:lnSpc>
              <a:spcBef>
                <a:spcPts val="0"/>
              </a:spcBef>
              <a:spcAft>
                <a:spcPts val="0"/>
              </a:spcAft>
              <a:buNone/>
            </a:pPr>
            <a:r>
              <a:rPr lang="en-US" sz="2200" b="0" dirty="0">
                <a:solidFill>
                  <a:srgbClr val="0070C0"/>
                </a:solidFill>
                <a:latin typeface="Maiandra GD" pitchFamily="34" charset="0"/>
              </a:rPr>
              <a:t>Any problem that can be solved recursively can also be solved iteratively (</a:t>
            </a:r>
            <a:r>
              <a:rPr lang="en-US" sz="2200" b="0" dirty="0" smtClean="0">
                <a:solidFill>
                  <a:srgbClr val="0070C0"/>
                </a:solidFill>
                <a:latin typeface="Maiandra GD" pitchFamily="34" charset="0"/>
              </a:rPr>
              <a:t>non-recursively</a:t>
            </a:r>
            <a:r>
              <a:rPr lang="en-US" sz="2200" b="0" dirty="0">
                <a:solidFill>
                  <a:srgbClr val="0070C0"/>
                </a:solidFill>
                <a:latin typeface="Maiandra GD" pitchFamily="34" charset="0"/>
              </a:rPr>
              <a:t>)</a:t>
            </a:r>
            <a:r>
              <a:rPr lang="en-US" sz="2200" b="0" dirty="0">
                <a:latin typeface="Maiandra GD" pitchFamily="34" charset="0"/>
              </a:rPr>
              <a:t>. A recursive approach is normally chosen in preference to an iterative approach when the recursive approach more naturally mirrors the problem and results in a program that is easier to understand and debug. </a:t>
            </a:r>
            <a:r>
              <a:rPr lang="en-US" sz="2200" b="0" dirty="0">
                <a:solidFill>
                  <a:srgbClr val="0070C0"/>
                </a:solidFill>
                <a:latin typeface="Maiandra GD" pitchFamily="34" charset="0"/>
              </a:rPr>
              <a:t>Another reason to choose a recursive solution is that an iterative solution may not be apparent</a:t>
            </a:r>
            <a:r>
              <a:rPr lang="en-US" sz="2200" b="0" dirty="0">
                <a:latin typeface="Maiandra GD" pitchFamily="34" charset="0"/>
              </a:rPr>
              <a:t>.</a:t>
            </a:r>
          </a:p>
        </p:txBody>
      </p:sp>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9" name="Rectangle 2"/>
          <p:cNvSpPr>
            <a:spLocks noGrp="1" noChangeArrowheads="1"/>
          </p:cNvSpPr>
          <p:nvPr>
            <p:ph type="title"/>
          </p:nvPr>
        </p:nvSpPr>
        <p:spPr>
          <a:xfrm>
            <a:off x="379413" y="914400"/>
            <a:ext cx="4573587" cy="646331"/>
          </a:xfrm>
          <a:noFill/>
        </p:spPr>
        <p:txBody>
          <a:bodyPr wrap="square">
            <a:spAutoFit/>
          </a:bodyPr>
          <a:lstStyle/>
          <a:p>
            <a:pPr algn="l" eaLnBrk="1" hangingPunct="1"/>
            <a:r>
              <a:rPr lang="en-US" sz="3600" b="1" dirty="0">
                <a:solidFill>
                  <a:schemeClr val="bg1">
                    <a:lumMod val="50000"/>
                  </a:schemeClr>
                </a:solidFill>
                <a:effectLst>
                  <a:outerShdw blurRad="38100" dist="38100" dir="2700000" algn="tl">
                    <a:srgbClr val="000000">
                      <a:alpha val="43137"/>
                    </a:srgbClr>
                  </a:outerShdw>
                </a:effectLst>
                <a:latin typeface="Maiandra GD" pitchFamily="34" charset="0"/>
              </a:rPr>
              <a:t>Performance </a:t>
            </a:r>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4.4</a:t>
            </a:r>
            <a:endParaRPr lang="en-US" sz="3600" b="1" dirty="0">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121860" name="Rectangle 3"/>
          <p:cNvSpPr>
            <a:spLocks noGrp="1" noChangeArrowheads="1"/>
          </p:cNvSpPr>
          <p:nvPr>
            <p:ph idx="1"/>
          </p:nvPr>
        </p:nvSpPr>
        <p:spPr>
          <a:xfrm>
            <a:off x="571500" y="3429000"/>
            <a:ext cx="8001001" cy="819329"/>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Avoid using recursion in performance situations</a:t>
            </a:r>
            <a:r>
              <a:rPr lang="en-US" sz="2400" b="0" dirty="0">
                <a:latin typeface="Maiandra GD" pitchFamily="34" charset="0"/>
              </a:rPr>
              <a:t>. Recursive calls take time and consume additional memory.</a:t>
            </a:r>
          </a:p>
        </p:txBody>
      </p:sp>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3" name="Rectangle 2"/>
          <p:cNvSpPr>
            <a:spLocks noGrp="1" noChangeArrowheads="1"/>
          </p:cNvSpPr>
          <p:nvPr>
            <p:ph type="title"/>
          </p:nvPr>
        </p:nvSpPr>
        <p:spPr>
          <a:xfrm>
            <a:off x="379413" y="914400"/>
            <a:ext cx="73167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4.18</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122884" name="Rectangle 3"/>
          <p:cNvSpPr>
            <a:spLocks noGrp="1" noChangeArrowheads="1"/>
          </p:cNvSpPr>
          <p:nvPr>
            <p:ph idx="1"/>
          </p:nvPr>
        </p:nvSpPr>
        <p:spPr>
          <a:xfrm>
            <a:off x="780654" y="3429000"/>
            <a:ext cx="7582693" cy="838200"/>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Accidentally having </a:t>
            </a:r>
            <a:r>
              <a:rPr lang="en-US" sz="2400" b="0" dirty="0">
                <a:solidFill>
                  <a:srgbClr val="0070C0"/>
                </a:solidFill>
                <a:latin typeface="Maiandra GD" pitchFamily="34" charset="0"/>
              </a:rPr>
              <a:t>a </a:t>
            </a:r>
            <a:r>
              <a:rPr lang="en-US" sz="2400" b="0" dirty="0" smtClean="0">
                <a:solidFill>
                  <a:srgbClr val="0070C0"/>
                </a:solidFill>
                <a:latin typeface="Maiandra GD" pitchFamily="34" charset="0"/>
              </a:rPr>
              <a:t>non-recursive </a:t>
            </a:r>
            <a:r>
              <a:rPr lang="en-US" sz="2400" b="0" dirty="0">
                <a:solidFill>
                  <a:srgbClr val="0070C0"/>
                </a:solidFill>
                <a:latin typeface="Maiandra GD" pitchFamily="34" charset="0"/>
              </a:rPr>
              <a:t>function call itself either directly</a:t>
            </a:r>
            <a:r>
              <a:rPr lang="en-US" sz="2400" b="0" dirty="0">
                <a:latin typeface="Maiandra GD" pitchFamily="34" charset="0"/>
              </a:rPr>
              <a:t>, or </a:t>
            </a:r>
            <a:r>
              <a:rPr lang="en-US" sz="2400" b="0" dirty="0">
                <a:solidFill>
                  <a:srgbClr val="0070C0"/>
                </a:solidFill>
                <a:latin typeface="Maiandra GD" pitchFamily="34" charset="0"/>
              </a:rPr>
              <a:t>indirectly through another function</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7" name="Rectangle 2"/>
          <p:cNvSpPr>
            <a:spLocks noGrp="1" noChangeArrowheads="1"/>
          </p:cNvSpPr>
          <p:nvPr>
            <p:ph type="title"/>
          </p:nvPr>
        </p:nvSpPr>
        <p:spPr>
          <a:xfrm>
            <a:off x="379413" y="914400"/>
            <a:ext cx="4649787" cy="646331"/>
          </a:xfrm>
          <a:noFill/>
        </p:spPr>
        <p:txBody>
          <a:bodyPr wrap="square">
            <a:spAutoFit/>
          </a:bodyPr>
          <a:lstStyle/>
          <a:p>
            <a:pPr algn="l" eaLnBrk="1" hangingPunct="1"/>
            <a:r>
              <a:rPr lang="en-US" sz="3600" b="1" dirty="0">
                <a:solidFill>
                  <a:schemeClr val="bg1">
                    <a:lumMod val="50000"/>
                  </a:schemeClr>
                </a:solidFill>
                <a:effectLst>
                  <a:outerShdw blurRad="38100" dist="38100" dir="2700000" algn="tl">
                    <a:srgbClr val="000000">
                      <a:alpha val="43137"/>
                    </a:srgbClr>
                  </a:outerShdw>
                </a:effectLst>
                <a:latin typeface="Maiandra GD" pitchFamily="34" charset="0"/>
              </a:rPr>
              <a:t>Performance </a:t>
            </a:r>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4.5</a:t>
            </a:r>
            <a:endParaRPr lang="en-US" sz="3600" b="1" dirty="0">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123908" name="Rectangle 3"/>
          <p:cNvSpPr>
            <a:spLocks noGrp="1" noChangeArrowheads="1"/>
          </p:cNvSpPr>
          <p:nvPr>
            <p:ph idx="1"/>
          </p:nvPr>
        </p:nvSpPr>
        <p:spPr>
          <a:xfrm>
            <a:off x="533400" y="2590800"/>
            <a:ext cx="8077200" cy="2795052"/>
          </a:xfrm>
          <a:noFill/>
        </p:spPr>
        <p:txBody>
          <a:bodyPr anchor="t"/>
          <a:lstStyle/>
          <a:p>
            <a:pPr marL="0" indent="0" algn="just" eaLnBrk="1" hangingPunct="1">
              <a:lnSpc>
                <a:spcPct val="100000"/>
              </a:lnSpc>
              <a:spcBef>
                <a:spcPts val="0"/>
              </a:spcBef>
              <a:spcAft>
                <a:spcPts val="0"/>
              </a:spcAft>
              <a:buNone/>
            </a:pPr>
            <a:r>
              <a:rPr lang="en-US" sz="2200" b="0" dirty="0">
                <a:solidFill>
                  <a:srgbClr val="0070C0"/>
                </a:solidFill>
                <a:latin typeface="Maiandra GD" pitchFamily="34" charset="0"/>
              </a:rPr>
              <a:t>Functionalizing programs in a neat, hierarchical manner promotes good software engineering</a:t>
            </a:r>
            <a:r>
              <a:rPr lang="en-US" sz="2200" b="0" dirty="0">
                <a:latin typeface="Maiandra GD" pitchFamily="34" charset="0"/>
              </a:rPr>
              <a:t>. But it has a price. A heavily </a:t>
            </a:r>
            <a:r>
              <a:rPr lang="en-US" sz="2200" b="0">
                <a:latin typeface="Maiandra GD" pitchFamily="34" charset="0"/>
              </a:rPr>
              <a:t>functionalized </a:t>
            </a:r>
            <a:r>
              <a:rPr lang="en-US" sz="2200" b="0" smtClean="0">
                <a:latin typeface="Maiandra GD" pitchFamily="34" charset="0"/>
              </a:rPr>
              <a:t>program — as </a:t>
            </a:r>
            <a:r>
              <a:rPr lang="en-US" sz="2200" b="0" dirty="0">
                <a:latin typeface="Maiandra GD" pitchFamily="34" charset="0"/>
              </a:rPr>
              <a:t>compared to a monolithic (i.e., one-piece) program without </a:t>
            </a:r>
            <a:r>
              <a:rPr lang="en-US" sz="2200" b="0" dirty="0" smtClean="0">
                <a:latin typeface="Maiandra GD" pitchFamily="34" charset="0"/>
              </a:rPr>
              <a:t>functions — makes </a:t>
            </a:r>
            <a:r>
              <a:rPr lang="en-US" sz="2200" b="0" dirty="0">
                <a:latin typeface="Maiandra GD" pitchFamily="34" charset="0"/>
              </a:rPr>
              <a:t>potentially large numbers of function calls, and these consume execution time on </a:t>
            </a:r>
            <a:r>
              <a:rPr lang="en-US" sz="2200" b="0">
                <a:latin typeface="Maiandra GD" pitchFamily="34" charset="0"/>
              </a:rPr>
              <a:t>a </a:t>
            </a:r>
            <a:r>
              <a:rPr lang="en-US" sz="2200" b="0" smtClean="0">
                <a:latin typeface="Maiandra GD" pitchFamily="34" charset="0"/>
              </a:rPr>
              <a:t>computer</a:t>
            </a:r>
            <a:r>
              <a:rPr lang="en-US" altLang="ja-JP" sz="2200" b="0" smtClean="0">
                <a:latin typeface="Maiandra GD" pitchFamily="34" charset="0"/>
              </a:rPr>
              <a:t>’</a:t>
            </a:r>
            <a:r>
              <a:rPr lang="en-US" sz="2200" b="0" smtClean="0">
                <a:latin typeface="Maiandra GD" pitchFamily="34" charset="0"/>
              </a:rPr>
              <a:t>s </a:t>
            </a:r>
            <a:r>
              <a:rPr lang="en-US" sz="2200" b="0" dirty="0">
                <a:latin typeface="Maiandra GD" pitchFamily="34" charset="0"/>
              </a:rPr>
              <a:t>processor(s). So, although monolithic programs may perform better, </a:t>
            </a:r>
            <a:r>
              <a:rPr lang="en-US" sz="2200" b="0" dirty="0">
                <a:solidFill>
                  <a:srgbClr val="0070C0"/>
                </a:solidFill>
                <a:latin typeface="Maiandra GD" pitchFamily="34" charset="0"/>
              </a:rPr>
              <a:t>they are more difficult to program, test, debug, maintain, and evolve</a:t>
            </a:r>
            <a:r>
              <a:rPr lang="en-US" sz="2200" b="0" dirty="0">
                <a:latin typeface="Maiandra GD" pitchFamily="34" charset="0"/>
              </a:rPr>
              <a:t>. </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Rectangle 2"/>
          <p:cNvSpPr>
            <a:spLocks noChangeArrowheads="1"/>
          </p:cNvSpPr>
          <p:nvPr/>
        </p:nvSpPr>
        <p:spPr bwMode="auto">
          <a:xfrm>
            <a:off x="230188" y="5029200"/>
            <a:ext cx="8683625" cy="4302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tIns="0" anchor="ctr"/>
          <a:lstStyle/>
          <a:p>
            <a:pPr algn="ctr">
              <a:lnSpc>
                <a:spcPct val="95000"/>
              </a:lnSpc>
              <a:spcAft>
                <a:spcPct val="0"/>
              </a:spcAft>
              <a:buClrTx/>
            </a:pPr>
            <a:r>
              <a:rPr lang="en-US" sz="1800" b="1" smtClean="0">
                <a:solidFill>
                  <a:srgbClr val="4D99FF"/>
                </a:solidFill>
                <a:latin typeface="Maiandra GD" pitchFamily="34" charset="0"/>
              </a:rPr>
              <a:t>Fig 4.1</a:t>
            </a:r>
            <a:r>
              <a:rPr lang="en-US" sz="1800" smtClean="0">
                <a:solidFill>
                  <a:srgbClr val="000000"/>
                </a:solidFill>
                <a:latin typeface="Maiandra GD" pitchFamily="34" charset="0"/>
              </a:rPr>
              <a:t> </a:t>
            </a:r>
            <a:r>
              <a:rPr lang="en-US" sz="1800" b="1" dirty="0">
                <a:solidFill>
                  <a:srgbClr val="000000"/>
                </a:solidFill>
                <a:latin typeface="Maiandra GD" pitchFamily="34" charset="0"/>
              </a:rPr>
              <a:t>|</a:t>
            </a:r>
            <a:r>
              <a:rPr lang="en-US" sz="1800" dirty="0">
                <a:solidFill>
                  <a:srgbClr val="000000"/>
                </a:solidFill>
                <a:latin typeface="Maiandra GD" pitchFamily="34" charset="0"/>
              </a:rPr>
              <a:t> </a:t>
            </a:r>
            <a:r>
              <a:rPr lang="en-US" sz="1800" dirty="0">
                <a:solidFill>
                  <a:schemeClr val="tx1"/>
                </a:solidFill>
                <a:latin typeface="Maiandra GD" pitchFamily="34" charset="0"/>
              </a:rPr>
              <a:t>Hierarchical boss function/worker function relationship.</a:t>
            </a:r>
          </a:p>
        </p:txBody>
      </p:sp>
      <p:pic>
        <p:nvPicPr>
          <p:cNvPr id="54276" name="Picture 3" descr="AAHBDOO0"/>
          <p:cNvPicPr>
            <a:picLocks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1143000" y="1600200"/>
            <a:ext cx="6858000" cy="2743200"/>
          </a:xfrm>
          <a:prstGeom prst="rect">
            <a:avLst/>
          </a:prstGeom>
          <a:ln>
            <a:noFill/>
          </a:ln>
          <a:effectLst>
            <a:outerShdw blurRad="292100" dist="139700" dir="2700000" algn="tl" rotWithShape="0">
              <a:srgbClr val="333333">
                <a:alpha val="65000"/>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a:xfrm>
            <a:off x="2819400" y="49447"/>
            <a:ext cx="3505200" cy="560153"/>
          </a:xfrm>
        </p:spPr>
        <p:txBody>
          <a:bodyPr/>
          <a:lstStyle/>
          <a:p>
            <a:pPr algn="ctr" eaLnBrk="1" hangingPunct="1">
              <a:lnSpc>
                <a:spcPct val="95000"/>
              </a:lnSpc>
              <a:spcBef>
                <a:spcPct val="20000"/>
              </a:spcBef>
              <a:defRPr/>
            </a:pPr>
            <a:r>
              <a:rPr lang="en-US" sz="3200" u="sng" kern="1200" smtClean="0">
                <a:solidFill>
                  <a:srgbClr val="39AB11"/>
                </a:solidFill>
                <a:effectLst>
                  <a:outerShdw blurRad="38100" dist="38100" dir="2700000" algn="tl">
                    <a:srgbClr val="000000">
                      <a:alpha val="43137"/>
                    </a:srgbClr>
                  </a:outerShdw>
                </a:effectLst>
                <a:latin typeface="Maiandra GD" pitchFamily="34" charset="0"/>
                <a:ea typeface="+mn-ea"/>
                <a:cs typeface="+mn-cs"/>
              </a:rPr>
              <a:t>Lecture 4 - Part 2</a:t>
            </a:r>
            <a:endParaRPr lang="en-US" sz="3200" u="sng" kern="1200" dirty="0" smtClean="0">
              <a:solidFill>
                <a:srgbClr val="39AB11"/>
              </a:solidFill>
              <a:effectLst>
                <a:outerShdw blurRad="38100" dist="38100" dir="2700000" algn="tl">
                  <a:srgbClr val="000000">
                    <a:alpha val="43137"/>
                  </a:srgbClr>
                </a:outerShdw>
              </a:effectLst>
              <a:latin typeface="Maiandra GD" pitchFamily="34" charset="0"/>
              <a:ea typeface="+mn-ea"/>
              <a:cs typeface="+mn-cs"/>
            </a:endParaRPr>
          </a:p>
        </p:txBody>
      </p:sp>
      <p:sp>
        <p:nvSpPr>
          <p:cNvPr id="43012" name="Rectangle 7"/>
          <p:cNvSpPr>
            <a:spLocks noGrp="1" noChangeArrowheads="1"/>
          </p:cNvSpPr>
          <p:nvPr>
            <p:ph idx="1"/>
          </p:nvPr>
        </p:nvSpPr>
        <p:spPr>
          <a:xfrm>
            <a:off x="2114550" y="2948781"/>
            <a:ext cx="4914900" cy="960438"/>
          </a:xfrm>
        </p:spPr>
        <p:txBody>
          <a:bodyPr/>
          <a:lstStyle/>
          <a:p>
            <a:pPr marL="0" indent="0" algn="ctr" eaLnBrk="1" hangingPunct="1">
              <a:spcBef>
                <a:spcPct val="0"/>
              </a:spcBef>
              <a:spcAft>
                <a:spcPts val="0"/>
              </a:spcAft>
              <a:buClr>
                <a:schemeClr val="tx1"/>
              </a:buClr>
              <a:buNone/>
            </a:pPr>
            <a:r>
              <a:rPr lang="en-US" sz="6000" spc="300">
                <a:solidFill>
                  <a:schemeClr val="accent5">
                    <a:lumMod val="25000"/>
                  </a:schemeClr>
                </a:solidFill>
                <a:effectLst>
                  <a:outerShdw blurRad="38100" dist="38100" dir="2700000" algn="tl">
                    <a:srgbClr val="000000">
                      <a:alpha val="43137"/>
                    </a:srgbClr>
                  </a:outerShdw>
                </a:effectLst>
                <a:latin typeface="Maiandra GD" pitchFamily="34" charset="0"/>
              </a:rPr>
              <a:t>C </a:t>
            </a:r>
            <a:r>
              <a:rPr lang="en-US" sz="6000" spc="300" smtClean="0">
                <a:solidFill>
                  <a:schemeClr val="accent5">
                    <a:lumMod val="25000"/>
                  </a:schemeClr>
                </a:solidFill>
                <a:effectLst>
                  <a:outerShdw blurRad="38100" dist="38100" dir="2700000" algn="tl">
                    <a:srgbClr val="000000">
                      <a:alpha val="43137"/>
                    </a:srgbClr>
                  </a:outerShdw>
                </a:effectLst>
                <a:latin typeface="Maiandra GD" pitchFamily="34" charset="0"/>
              </a:rPr>
              <a:t>Arrays</a:t>
            </a:r>
            <a:endParaRPr lang="en-US" sz="6000" spc="300" dirty="0">
              <a:solidFill>
                <a:schemeClr val="accent5">
                  <a:lumMod val="25000"/>
                </a:schemeClr>
              </a:solidFill>
              <a:effectLst>
                <a:outerShdw blurRad="38100" dist="38100" dir="2700000" algn="tl">
                  <a:srgbClr val="000000">
                    <a:alpha val="43137"/>
                  </a:srgbClr>
                </a:outerShdw>
              </a:effectLst>
              <a:latin typeface="Maiandra GD" pitchFamily="34" charset="0"/>
            </a:endParaRPr>
          </a:p>
        </p:txBody>
      </p:sp>
    </p:spTree>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3" name="Rectangle 2"/>
          <p:cNvSpPr>
            <a:spLocks noGrp="1" noChangeArrowheads="1"/>
          </p:cNvSpPr>
          <p:nvPr>
            <p:ph type="title"/>
          </p:nvPr>
        </p:nvSpPr>
        <p:spPr>
          <a:xfrm>
            <a:off x="2247900" y="76200"/>
            <a:ext cx="4648200" cy="639762"/>
          </a:xfrm>
        </p:spPr>
        <p:txBody>
          <a:bodyPr/>
          <a:lstStyle/>
          <a:p>
            <a:pPr eaLnBrk="1" hangingPunct="1"/>
            <a:r>
              <a:rPr lang="en-US" sz="4000" b="1" dirty="0" smtClean="0">
                <a:solidFill>
                  <a:srgbClr val="002060"/>
                </a:solidFill>
                <a:effectLst>
                  <a:outerShdw blurRad="38100" dist="38100" dir="2700000" algn="tl">
                    <a:srgbClr val="000000">
                      <a:alpha val="43137"/>
                    </a:srgbClr>
                  </a:outerShdw>
                </a:effectLst>
                <a:latin typeface="Maiandra GD" pitchFamily="34" charset="0"/>
              </a:rPr>
              <a:t>Lecture Objectives</a:t>
            </a:r>
            <a:endParaRPr lang="en-US" sz="4000" b="1" dirty="0">
              <a:solidFill>
                <a:srgbClr val="002060"/>
              </a:solidFill>
              <a:effectLst>
                <a:outerShdw blurRad="38100" dist="38100" dir="2700000" algn="tl">
                  <a:srgbClr val="000000">
                    <a:alpha val="43137"/>
                  </a:srgbClr>
                </a:outerShdw>
              </a:effectLst>
              <a:latin typeface="Maiandra GD" pitchFamily="34" charset="0"/>
            </a:endParaRPr>
          </a:p>
        </p:txBody>
      </p:sp>
      <p:sp>
        <p:nvSpPr>
          <p:cNvPr id="66564" name="Rectangle 5"/>
          <p:cNvSpPr>
            <a:spLocks noGrp="1" noChangeArrowheads="1"/>
          </p:cNvSpPr>
          <p:nvPr>
            <p:ph idx="1"/>
          </p:nvPr>
        </p:nvSpPr>
        <p:spPr>
          <a:xfrm>
            <a:off x="533400" y="1447800"/>
            <a:ext cx="8077200" cy="5029200"/>
          </a:xfrm>
        </p:spPr>
        <p:txBody>
          <a:bodyPr/>
          <a:lstStyle/>
          <a:p>
            <a:pPr eaLnBrk="1" hangingPunct="1">
              <a:spcBef>
                <a:spcPts val="1200"/>
              </a:spcBef>
              <a:spcAft>
                <a:spcPts val="1200"/>
              </a:spcAft>
              <a:buFont typeface="Wingdings" charset="0"/>
              <a:buNone/>
            </a:pPr>
            <a:r>
              <a:rPr lang="en-US" sz="2400" b="0" dirty="0">
                <a:latin typeface="Maiandra GD" pitchFamily="34" charset="0"/>
                <a:ea typeface="Times New Roman" charset="0"/>
                <a:cs typeface="Goudy Sans Book" charset="0"/>
              </a:rPr>
              <a:t>In </a:t>
            </a:r>
            <a:r>
              <a:rPr lang="en-US" sz="2400" b="0">
                <a:latin typeface="Maiandra GD" pitchFamily="34" charset="0"/>
                <a:ea typeface="Times New Roman" charset="0"/>
                <a:cs typeface="Goudy Sans Book" charset="0"/>
              </a:rPr>
              <a:t>this </a:t>
            </a:r>
            <a:r>
              <a:rPr lang="en-US" sz="2400" b="0" smtClean="0">
                <a:latin typeface="Maiandra GD" pitchFamily="34" charset="0"/>
                <a:ea typeface="Times New Roman" charset="0"/>
                <a:cs typeface="Goudy Sans Book" charset="0"/>
              </a:rPr>
              <a:t>second part, </a:t>
            </a:r>
            <a:r>
              <a:rPr lang="en-US" sz="2400" b="0" dirty="0">
                <a:latin typeface="Maiandra GD" pitchFamily="34" charset="0"/>
                <a:ea typeface="Times New Roman" charset="0"/>
                <a:cs typeface="Goudy Sans Book" charset="0"/>
              </a:rPr>
              <a:t>you </a:t>
            </a:r>
            <a:r>
              <a:rPr lang="en-US" sz="2400" b="0">
                <a:latin typeface="Maiandra GD" pitchFamily="34" charset="0"/>
                <a:ea typeface="Times New Roman" charset="0"/>
                <a:cs typeface="Goudy Sans Book" charset="0"/>
              </a:rPr>
              <a:t>will </a:t>
            </a:r>
            <a:r>
              <a:rPr lang="en-US" sz="2400" b="0" smtClean="0">
                <a:latin typeface="Maiandra GD" pitchFamily="34" charset="0"/>
                <a:ea typeface="Times New Roman" charset="0"/>
                <a:cs typeface="Goudy Sans Book" charset="0"/>
              </a:rPr>
              <a:t>learn</a:t>
            </a:r>
            <a:r>
              <a:rPr lang="en-US" sz="2400" smtClean="0">
                <a:latin typeface="Maiandra GD" pitchFamily="34" charset="0"/>
                <a:ea typeface="Times New Roman" charset="0"/>
                <a:cs typeface="Goudy Sans Book" charset="0"/>
              </a:rPr>
              <a:t> …</a:t>
            </a:r>
            <a:endParaRPr lang="en-US" sz="2400" b="0" dirty="0">
              <a:latin typeface="Maiandra GD" pitchFamily="34" charset="0"/>
              <a:ea typeface="Times New Roman" charset="0"/>
              <a:cs typeface="Goudy Sans Book" charset="0"/>
            </a:endParaRPr>
          </a:p>
          <a:p>
            <a:pPr marL="274320" indent="-274320" eaLnBrk="1" hangingPunct="1">
              <a:spcBef>
                <a:spcPts val="1200"/>
              </a:spcBef>
              <a:spcAft>
                <a:spcPts val="1200"/>
              </a:spcAft>
              <a:buSzPct val="80000"/>
            </a:pPr>
            <a:r>
              <a:rPr lang="en-US" sz="2200" b="0" dirty="0">
                <a:latin typeface="Maiandra GD" pitchFamily="34" charset="0"/>
                <a:ea typeface="Times New Roman" charset="0"/>
                <a:cs typeface="Goudy Sans Book" charset="0"/>
              </a:rPr>
              <a:t>To use </a:t>
            </a:r>
            <a:r>
              <a:rPr lang="en-US" sz="2200" b="0" dirty="0">
                <a:solidFill>
                  <a:srgbClr val="FF0000"/>
                </a:solidFill>
                <a:latin typeface="Maiandra GD" pitchFamily="34" charset="0"/>
                <a:ea typeface="Times New Roman" charset="0"/>
                <a:cs typeface="Goudy Sans Book" charset="0"/>
              </a:rPr>
              <a:t>the array data structure</a:t>
            </a:r>
            <a:r>
              <a:rPr lang="en-US" sz="2200" b="0" dirty="0">
                <a:latin typeface="Maiandra GD" pitchFamily="34" charset="0"/>
                <a:ea typeface="Times New Roman" charset="0"/>
                <a:cs typeface="Goudy Sans Book" charset="0"/>
              </a:rPr>
              <a:t> to represent </a:t>
            </a:r>
            <a:r>
              <a:rPr lang="en-US" sz="2200" b="0" i="1" dirty="0">
                <a:latin typeface="Maiandra GD" pitchFamily="34" charset="0"/>
                <a:ea typeface="Times New Roman" charset="0"/>
                <a:cs typeface="Goudy Sans Book" charset="0"/>
              </a:rPr>
              <a:t>lists and tables of </a:t>
            </a:r>
            <a:r>
              <a:rPr lang="en-US" sz="2200" b="0" i="1" dirty="0" smtClean="0">
                <a:latin typeface="Maiandra GD" pitchFamily="34" charset="0"/>
                <a:ea typeface="Times New Roman" charset="0"/>
                <a:cs typeface="Goudy Sans Book" charset="0"/>
              </a:rPr>
              <a:t>values</a:t>
            </a:r>
            <a:endParaRPr lang="en-US" sz="2200" b="0" i="1" dirty="0">
              <a:latin typeface="Maiandra GD" pitchFamily="34" charset="0"/>
              <a:ea typeface="Times New Roman" charset="0"/>
              <a:cs typeface="Goudy Sans Book" charset="0"/>
            </a:endParaRPr>
          </a:p>
          <a:p>
            <a:pPr marL="274320" indent="-274320" eaLnBrk="1" hangingPunct="1">
              <a:spcBef>
                <a:spcPts val="1200"/>
              </a:spcBef>
              <a:spcAft>
                <a:spcPts val="1200"/>
              </a:spcAft>
              <a:buSzPct val="80000"/>
            </a:pPr>
            <a:r>
              <a:rPr lang="en-US" sz="2200" b="0" dirty="0">
                <a:latin typeface="Maiandra GD" pitchFamily="34" charset="0"/>
                <a:ea typeface="Times New Roman" charset="0"/>
                <a:cs typeface="Goudy Sans Book" charset="0"/>
              </a:rPr>
              <a:t>To </a:t>
            </a:r>
            <a:r>
              <a:rPr lang="en-US" sz="2200" b="0" dirty="0">
                <a:solidFill>
                  <a:srgbClr val="FF0000"/>
                </a:solidFill>
                <a:latin typeface="Maiandra GD" pitchFamily="34" charset="0"/>
                <a:ea typeface="Times New Roman" charset="0"/>
                <a:cs typeface="Goudy Sans Book" charset="0"/>
              </a:rPr>
              <a:t>define</a:t>
            </a:r>
            <a:r>
              <a:rPr lang="en-US" sz="2200" b="0" dirty="0">
                <a:latin typeface="Maiandra GD" pitchFamily="34" charset="0"/>
                <a:ea typeface="Times New Roman" charset="0"/>
                <a:cs typeface="Goudy Sans Book" charset="0"/>
              </a:rPr>
              <a:t> an array, </a:t>
            </a:r>
            <a:r>
              <a:rPr lang="en-US" sz="2200" b="0" dirty="0">
                <a:solidFill>
                  <a:srgbClr val="FF0000"/>
                </a:solidFill>
                <a:latin typeface="Maiandra GD" pitchFamily="34" charset="0"/>
                <a:ea typeface="Times New Roman" charset="0"/>
                <a:cs typeface="Goudy Sans Book" charset="0"/>
              </a:rPr>
              <a:t>initialize</a:t>
            </a:r>
            <a:r>
              <a:rPr lang="en-US" sz="2200" b="0" dirty="0">
                <a:latin typeface="Maiandra GD" pitchFamily="34" charset="0"/>
                <a:ea typeface="Times New Roman" charset="0"/>
                <a:cs typeface="Goudy Sans Book" charset="0"/>
              </a:rPr>
              <a:t> an array and </a:t>
            </a:r>
            <a:r>
              <a:rPr lang="en-US" sz="2200" b="0" dirty="0">
                <a:solidFill>
                  <a:srgbClr val="FF0000"/>
                </a:solidFill>
                <a:latin typeface="Maiandra GD" pitchFamily="34" charset="0"/>
                <a:ea typeface="Times New Roman" charset="0"/>
                <a:cs typeface="Goudy Sans Book" charset="0"/>
              </a:rPr>
              <a:t>refer to individual elements</a:t>
            </a:r>
            <a:r>
              <a:rPr lang="en-US" sz="2200" b="0" dirty="0">
                <a:latin typeface="Maiandra GD" pitchFamily="34" charset="0"/>
                <a:ea typeface="Times New Roman" charset="0"/>
                <a:cs typeface="Goudy Sans Book" charset="0"/>
              </a:rPr>
              <a:t> of an </a:t>
            </a:r>
            <a:r>
              <a:rPr lang="en-US" sz="2200" b="0" dirty="0" smtClean="0">
                <a:latin typeface="Maiandra GD" pitchFamily="34" charset="0"/>
                <a:ea typeface="Times New Roman" charset="0"/>
                <a:cs typeface="Goudy Sans Book" charset="0"/>
              </a:rPr>
              <a:t>array</a:t>
            </a:r>
            <a:endParaRPr lang="en-US" sz="2200" b="0" dirty="0">
              <a:latin typeface="Maiandra GD" pitchFamily="34" charset="0"/>
              <a:ea typeface="Times New Roman" charset="0"/>
              <a:cs typeface="Goudy Sans Book" charset="0"/>
            </a:endParaRPr>
          </a:p>
          <a:p>
            <a:pPr marL="274320" indent="-274320" eaLnBrk="1" hangingPunct="1">
              <a:spcBef>
                <a:spcPts val="1200"/>
              </a:spcBef>
              <a:spcAft>
                <a:spcPts val="1200"/>
              </a:spcAft>
              <a:buSzPct val="80000"/>
            </a:pPr>
            <a:r>
              <a:rPr lang="en-US" sz="2200" b="0" dirty="0">
                <a:latin typeface="Maiandra GD" pitchFamily="34" charset="0"/>
                <a:ea typeface="Times New Roman" charset="0"/>
                <a:cs typeface="Goudy Sans Book" charset="0"/>
              </a:rPr>
              <a:t>To define </a:t>
            </a:r>
            <a:r>
              <a:rPr lang="en-US" sz="2200" b="0" dirty="0">
                <a:solidFill>
                  <a:srgbClr val="FF0000"/>
                </a:solidFill>
                <a:latin typeface="Maiandra GD" pitchFamily="34" charset="0"/>
                <a:ea typeface="Times New Roman" charset="0"/>
                <a:cs typeface="Goudy Sans Book" charset="0"/>
              </a:rPr>
              <a:t>symbolic </a:t>
            </a:r>
            <a:r>
              <a:rPr lang="en-US" sz="2200" b="0" dirty="0" smtClean="0">
                <a:solidFill>
                  <a:srgbClr val="FF0000"/>
                </a:solidFill>
                <a:latin typeface="Maiandra GD" pitchFamily="34" charset="0"/>
                <a:ea typeface="Times New Roman" charset="0"/>
                <a:cs typeface="Goudy Sans Book" charset="0"/>
              </a:rPr>
              <a:t>constants</a:t>
            </a:r>
            <a:endParaRPr lang="en-US" sz="2200" b="0" dirty="0">
              <a:solidFill>
                <a:srgbClr val="FF0000"/>
              </a:solidFill>
              <a:latin typeface="Maiandra GD" pitchFamily="34" charset="0"/>
              <a:ea typeface="Times New Roman" charset="0"/>
              <a:cs typeface="Goudy Sans Book" charset="0"/>
            </a:endParaRPr>
          </a:p>
          <a:p>
            <a:pPr marL="274320" indent="-274320" eaLnBrk="1" hangingPunct="1">
              <a:spcBef>
                <a:spcPts val="1200"/>
              </a:spcBef>
              <a:spcAft>
                <a:spcPts val="1200"/>
              </a:spcAft>
              <a:buSzPct val="80000"/>
            </a:pPr>
            <a:r>
              <a:rPr lang="en-US" sz="2200" b="0" dirty="0">
                <a:latin typeface="Maiandra GD" pitchFamily="34" charset="0"/>
                <a:ea typeface="Times New Roman" charset="0"/>
                <a:cs typeface="Goudy Sans Book" charset="0"/>
              </a:rPr>
              <a:t>To </a:t>
            </a:r>
            <a:r>
              <a:rPr lang="en-US" sz="2200" b="0" dirty="0">
                <a:solidFill>
                  <a:srgbClr val="FF0000"/>
                </a:solidFill>
                <a:latin typeface="Maiandra GD" pitchFamily="34" charset="0"/>
                <a:ea typeface="Times New Roman" charset="0"/>
                <a:cs typeface="Goudy Sans Book" charset="0"/>
              </a:rPr>
              <a:t>pass arrays to </a:t>
            </a:r>
            <a:r>
              <a:rPr lang="en-US" sz="2200" b="0" dirty="0" smtClean="0">
                <a:solidFill>
                  <a:srgbClr val="FF0000"/>
                </a:solidFill>
                <a:latin typeface="Maiandra GD" pitchFamily="34" charset="0"/>
                <a:ea typeface="Times New Roman" charset="0"/>
                <a:cs typeface="Goudy Sans Book" charset="0"/>
              </a:rPr>
              <a:t>functions</a:t>
            </a:r>
            <a:endParaRPr lang="en-US" sz="2200" b="0" dirty="0">
              <a:solidFill>
                <a:srgbClr val="FF0000"/>
              </a:solidFill>
              <a:latin typeface="Maiandra GD" pitchFamily="34" charset="0"/>
              <a:ea typeface="Times New Roman" charset="0"/>
              <a:cs typeface="Goudy Sans Book" charset="0"/>
            </a:endParaRPr>
          </a:p>
          <a:p>
            <a:pPr marL="274320" indent="-274320" eaLnBrk="1" hangingPunct="1">
              <a:spcBef>
                <a:spcPts val="1200"/>
              </a:spcBef>
              <a:spcAft>
                <a:spcPts val="1200"/>
              </a:spcAft>
              <a:buSzPct val="80000"/>
            </a:pPr>
            <a:r>
              <a:rPr lang="en-US" sz="2200" b="0" dirty="0">
                <a:latin typeface="Maiandra GD" pitchFamily="34" charset="0"/>
                <a:ea typeface="Times New Roman" charset="0"/>
                <a:cs typeface="Goudy Sans Book" charset="0"/>
              </a:rPr>
              <a:t>To use arrays to </a:t>
            </a:r>
            <a:r>
              <a:rPr lang="en-US" sz="2200" b="0" dirty="0">
                <a:solidFill>
                  <a:srgbClr val="FF0000"/>
                </a:solidFill>
                <a:latin typeface="Maiandra GD" pitchFamily="34" charset="0"/>
                <a:ea typeface="Times New Roman" charset="0"/>
                <a:cs typeface="Goudy Sans Book" charset="0"/>
              </a:rPr>
              <a:t>store</a:t>
            </a:r>
            <a:r>
              <a:rPr lang="en-US" sz="2200" b="0" dirty="0">
                <a:latin typeface="Maiandra GD" pitchFamily="34" charset="0"/>
                <a:ea typeface="Times New Roman" charset="0"/>
                <a:cs typeface="Goudy Sans Book" charset="0"/>
              </a:rPr>
              <a:t>, </a:t>
            </a:r>
            <a:r>
              <a:rPr lang="en-US" sz="2200" b="0" dirty="0">
                <a:solidFill>
                  <a:srgbClr val="FF0000"/>
                </a:solidFill>
                <a:latin typeface="Maiandra GD" pitchFamily="34" charset="0"/>
                <a:ea typeface="Times New Roman" charset="0"/>
                <a:cs typeface="Goudy Sans Book" charset="0"/>
              </a:rPr>
              <a:t>sort</a:t>
            </a:r>
            <a:r>
              <a:rPr lang="en-US" sz="2200" b="0" dirty="0">
                <a:latin typeface="Maiandra GD" pitchFamily="34" charset="0"/>
                <a:ea typeface="Times New Roman" charset="0"/>
                <a:cs typeface="Goudy Sans Book" charset="0"/>
              </a:rPr>
              <a:t> and </a:t>
            </a:r>
            <a:r>
              <a:rPr lang="en-US" sz="2200" b="0" dirty="0">
                <a:solidFill>
                  <a:srgbClr val="FF0000"/>
                </a:solidFill>
                <a:latin typeface="Maiandra GD" pitchFamily="34" charset="0"/>
                <a:ea typeface="Times New Roman" charset="0"/>
                <a:cs typeface="Goudy Sans Book" charset="0"/>
              </a:rPr>
              <a:t>search lists and tables of</a:t>
            </a:r>
            <a:r>
              <a:rPr lang="en-US" sz="2200" dirty="0">
                <a:solidFill>
                  <a:srgbClr val="FF0000"/>
                </a:solidFill>
                <a:latin typeface="Maiandra GD" pitchFamily="34" charset="0"/>
                <a:ea typeface="Times New Roman" charset="0"/>
                <a:cs typeface="Goudy Sans Book" charset="0"/>
              </a:rPr>
              <a:t> </a:t>
            </a:r>
            <a:r>
              <a:rPr lang="en-US" sz="2200" b="0" dirty="0" smtClean="0">
                <a:solidFill>
                  <a:srgbClr val="FF0000"/>
                </a:solidFill>
                <a:latin typeface="Maiandra GD" pitchFamily="34" charset="0"/>
                <a:ea typeface="Times New Roman" charset="0"/>
                <a:cs typeface="Goudy Sans Book" charset="0"/>
              </a:rPr>
              <a:t>values</a:t>
            </a:r>
            <a:endParaRPr lang="en-US" sz="2200" b="0" dirty="0">
              <a:solidFill>
                <a:srgbClr val="FF0000"/>
              </a:solidFill>
              <a:latin typeface="Maiandra GD" pitchFamily="34" charset="0"/>
              <a:ea typeface="Times New Roman" charset="0"/>
              <a:cs typeface="Goudy Sans Book" charset="0"/>
            </a:endParaRPr>
          </a:p>
          <a:p>
            <a:pPr marL="274320" indent="-274320" eaLnBrk="1" hangingPunct="1">
              <a:spcBef>
                <a:spcPts val="1200"/>
              </a:spcBef>
              <a:spcAft>
                <a:spcPts val="1200"/>
              </a:spcAft>
              <a:buSzPct val="80000"/>
            </a:pPr>
            <a:r>
              <a:rPr lang="en-US" sz="2200" b="0" dirty="0">
                <a:latin typeface="Maiandra GD" pitchFamily="34" charset="0"/>
                <a:ea typeface="Times New Roman" charset="0"/>
                <a:cs typeface="Goudy Sans Book" charset="0"/>
              </a:rPr>
              <a:t>To </a:t>
            </a:r>
            <a:r>
              <a:rPr lang="en-US" sz="2200" b="0" dirty="0">
                <a:solidFill>
                  <a:srgbClr val="FF0000"/>
                </a:solidFill>
                <a:latin typeface="Maiandra GD" pitchFamily="34" charset="0"/>
                <a:ea typeface="Times New Roman" charset="0"/>
                <a:cs typeface="Goudy Sans Book" charset="0"/>
              </a:rPr>
              <a:t>define and manipulate multiple-subscripted </a:t>
            </a:r>
            <a:r>
              <a:rPr lang="en-US" sz="2200" b="0" dirty="0" smtClean="0">
                <a:solidFill>
                  <a:srgbClr val="FF0000"/>
                </a:solidFill>
                <a:latin typeface="Maiandra GD" pitchFamily="34" charset="0"/>
                <a:ea typeface="Times New Roman" charset="0"/>
                <a:cs typeface="Goudy Sans Book" charset="0"/>
              </a:rPr>
              <a:t>arrays</a:t>
            </a:r>
            <a:endParaRPr lang="en-US" sz="2200" b="0" dirty="0">
              <a:solidFill>
                <a:srgbClr val="FF0000"/>
              </a:solidFill>
              <a:latin typeface="Maiandra GD" pitchFamily="34" charset="0"/>
              <a:ea typeface="Times New Roman" charset="0"/>
              <a:cs typeface="Goudy Sans Book" charset="0"/>
            </a:endParaRPr>
          </a:p>
        </p:txBody>
      </p:sp>
    </p:spTree>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Rectangle 7"/>
          <p:cNvSpPr>
            <a:spLocks noGrp="1" noChangeArrowheads="1"/>
          </p:cNvSpPr>
          <p:nvPr>
            <p:ph idx="1"/>
          </p:nvPr>
        </p:nvSpPr>
        <p:spPr>
          <a:xfrm>
            <a:off x="933450" y="448469"/>
            <a:ext cx="7277100" cy="5961062"/>
          </a:xfrm>
        </p:spPr>
        <p:txBody>
          <a:bodyPr/>
          <a:lstStyle/>
          <a:p>
            <a:pPr marL="274320" indent="-457200" eaLnBrk="1" hangingPunct="1">
              <a:lnSpc>
                <a:spcPct val="100000"/>
              </a:lnSpc>
              <a:spcBef>
                <a:spcPts val="1200"/>
              </a:spcBef>
              <a:spcAft>
                <a:spcPts val="1200"/>
              </a:spcAft>
              <a:buNone/>
            </a:pPr>
            <a:r>
              <a:rPr lang="en-US" sz="2200" b="1" smtClean="0">
                <a:solidFill>
                  <a:srgbClr val="C00000"/>
                </a:solidFill>
                <a:latin typeface="Maiandra GD" pitchFamily="34" charset="0"/>
                <a:ea typeface="Times New Roman" charset="0"/>
                <a:cs typeface="Goudy Sans Medium" charset="0"/>
              </a:rPr>
              <a:t>4.1</a:t>
            </a:r>
            <a:r>
              <a:rPr lang="en-US" sz="2200" dirty="0">
                <a:solidFill>
                  <a:srgbClr val="B3B366"/>
                </a:solidFill>
                <a:latin typeface="Maiandra GD" pitchFamily="34" charset="0"/>
                <a:ea typeface="Times New Roman" charset="0"/>
                <a:cs typeface="Goudy Sans Medium" charset="0"/>
              </a:rPr>
              <a:t>	</a:t>
            </a:r>
            <a:r>
              <a:rPr lang="en-US" sz="2200" dirty="0">
                <a:latin typeface="Maiandra GD" pitchFamily="34" charset="0"/>
                <a:ea typeface="Times New Roman" charset="0"/>
                <a:cs typeface="Goudy Sans Book" charset="0"/>
              </a:rPr>
              <a:t>Introduction </a:t>
            </a:r>
            <a:endParaRPr lang="en-US" sz="2200" dirty="0">
              <a:solidFill>
                <a:srgbClr val="B3B366"/>
              </a:solidFill>
              <a:latin typeface="Maiandra GD" pitchFamily="34" charset="0"/>
              <a:ea typeface="Times New Roman" charset="0"/>
              <a:cs typeface="Goudy Sans Medium" charset="0"/>
            </a:endParaRPr>
          </a:p>
          <a:p>
            <a:pPr marL="274320" indent="-457200" eaLnBrk="1" hangingPunct="1">
              <a:lnSpc>
                <a:spcPct val="100000"/>
              </a:lnSpc>
              <a:spcBef>
                <a:spcPts val="1200"/>
              </a:spcBef>
              <a:spcAft>
                <a:spcPts val="1200"/>
              </a:spcAft>
              <a:buNone/>
            </a:pPr>
            <a:r>
              <a:rPr lang="en-US" sz="2200" b="1" smtClean="0">
                <a:solidFill>
                  <a:srgbClr val="C00000"/>
                </a:solidFill>
                <a:latin typeface="Maiandra GD" pitchFamily="34" charset="0"/>
                <a:ea typeface="Times New Roman" charset="0"/>
                <a:cs typeface="Goudy Sans Medium" charset="0"/>
              </a:rPr>
              <a:t>4.2</a:t>
            </a:r>
            <a:r>
              <a:rPr lang="en-US" sz="2200" dirty="0">
                <a:latin typeface="Maiandra GD" pitchFamily="34" charset="0"/>
                <a:ea typeface="Times New Roman" charset="0"/>
                <a:cs typeface="Goudy Sans Book" charset="0"/>
              </a:rPr>
              <a:t>	Arrays</a:t>
            </a:r>
            <a:r>
              <a:rPr lang="en-US" sz="2200" dirty="0">
                <a:latin typeface="Maiandra GD" pitchFamily="34" charset="0"/>
                <a:ea typeface="Times New Roman" charset="0"/>
                <a:cs typeface="Goudy Sans Medium" charset="0"/>
              </a:rPr>
              <a:t> </a:t>
            </a:r>
            <a:endParaRPr lang="en-US" sz="2200" dirty="0">
              <a:solidFill>
                <a:srgbClr val="B3B366"/>
              </a:solidFill>
              <a:latin typeface="Maiandra GD" pitchFamily="34" charset="0"/>
              <a:ea typeface="Times New Roman" charset="0"/>
              <a:cs typeface="Goudy Sans Book" charset="0"/>
            </a:endParaRPr>
          </a:p>
          <a:p>
            <a:pPr marL="274320" indent="-457200" eaLnBrk="1" hangingPunct="1">
              <a:lnSpc>
                <a:spcPct val="100000"/>
              </a:lnSpc>
              <a:spcBef>
                <a:spcPts val="1200"/>
              </a:spcBef>
              <a:spcAft>
                <a:spcPts val="1200"/>
              </a:spcAft>
              <a:buNone/>
            </a:pPr>
            <a:r>
              <a:rPr lang="en-US" sz="2200" b="1" smtClean="0">
                <a:solidFill>
                  <a:srgbClr val="C00000"/>
                </a:solidFill>
                <a:latin typeface="Maiandra GD" pitchFamily="34" charset="0"/>
                <a:ea typeface="Times New Roman" charset="0"/>
                <a:cs typeface="Goudy Sans Book" charset="0"/>
              </a:rPr>
              <a:t>4.3</a:t>
            </a:r>
            <a:r>
              <a:rPr lang="en-US" sz="2200" dirty="0">
                <a:latin typeface="Maiandra GD" pitchFamily="34" charset="0"/>
                <a:cs typeface="Times New Roman" charset="0"/>
              </a:rPr>
              <a:t>	</a:t>
            </a:r>
            <a:r>
              <a:rPr lang="en-US" sz="2200" dirty="0">
                <a:latin typeface="Maiandra GD" pitchFamily="34" charset="0"/>
              </a:rPr>
              <a:t>Defining Arrays</a:t>
            </a:r>
            <a:endParaRPr lang="en-US" sz="2200" dirty="0">
              <a:solidFill>
                <a:srgbClr val="B3B366"/>
              </a:solidFill>
              <a:latin typeface="Maiandra GD" pitchFamily="34" charset="0"/>
              <a:cs typeface="Times New Roman" charset="0"/>
            </a:endParaRPr>
          </a:p>
          <a:p>
            <a:pPr marL="274320" indent="-457200" eaLnBrk="1" hangingPunct="1">
              <a:lnSpc>
                <a:spcPct val="100000"/>
              </a:lnSpc>
              <a:spcBef>
                <a:spcPts val="1200"/>
              </a:spcBef>
              <a:spcAft>
                <a:spcPts val="1200"/>
              </a:spcAft>
              <a:buNone/>
            </a:pPr>
            <a:r>
              <a:rPr lang="en-US" sz="2200" b="1" smtClean="0">
                <a:solidFill>
                  <a:srgbClr val="C00000"/>
                </a:solidFill>
                <a:latin typeface="Maiandra GD" pitchFamily="34" charset="0"/>
                <a:cs typeface="Times New Roman" charset="0"/>
              </a:rPr>
              <a:t>4.4</a:t>
            </a:r>
            <a:r>
              <a:rPr lang="en-US" sz="2200" dirty="0">
                <a:latin typeface="Maiandra GD" pitchFamily="34" charset="0"/>
                <a:cs typeface="Times New Roman" charset="0"/>
              </a:rPr>
              <a:t>	</a:t>
            </a:r>
            <a:r>
              <a:rPr lang="en-US" sz="2200" dirty="0">
                <a:latin typeface="Maiandra GD" pitchFamily="34" charset="0"/>
              </a:rPr>
              <a:t>Array Examples</a:t>
            </a:r>
            <a:endParaRPr lang="en-US" sz="2200" dirty="0">
              <a:solidFill>
                <a:srgbClr val="B3B366"/>
              </a:solidFill>
              <a:latin typeface="Maiandra GD" pitchFamily="34" charset="0"/>
              <a:cs typeface="Times New Roman" charset="0"/>
            </a:endParaRPr>
          </a:p>
          <a:p>
            <a:pPr marL="274320" indent="-457200" eaLnBrk="1" hangingPunct="1">
              <a:lnSpc>
                <a:spcPct val="100000"/>
              </a:lnSpc>
              <a:spcBef>
                <a:spcPts val="1200"/>
              </a:spcBef>
              <a:spcAft>
                <a:spcPts val="1200"/>
              </a:spcAft>
              <a:buNone/>
            </a:pPr>
            <a:r>
              <a:rPr lang="en-US" sz="2200" b="1" smtClean="0">
                <a:solidFill>
                  <a:srgbClr val="C00000"/>
                </a:solidFill>
                <a:latin typeface="Maiandra GD" pitchFamily="34" charset="0"/>
                <a:cs typeface="Times New Roman" charset="0"/>
              </a:rPr>
              <a:t>4.5</a:t>
            </a:r>
            <a:r>
              <a:rPr lang="en-US" sz="2200" dirty="0">
                <a:latin typeface="Maiandra GD" pitchFamily="34" charset="0"/>
                <a:cs typeface="Times New Roman" charset="0"/>
              </a:rPr>
              <a:t>	</a:t>
            </a:r>
            <a:r>
              <a:rPr lang="en-US" sz="2200" dirty="0">
                <a:latin typeface="Maiandra GD" pitchFamily="34" charset="0"/>
              </a:rPr>
              <a:t>Passing Arrays to Functions</a:t>
            </a:r>
            <a:endParaRPr lang="en-US" sz="2200" dirty="0">
              <a:solidFill>
                <a:srgbClr val="B3B366"/>
              </a:solidFill>
              <a:latin typeface="Maiandra GD" pitchFamily="34" charset="0"/>
              <a:cs typeface="Times New Roman" charset="0"/>
            </a:endParaRPr>
          </a:p>
          <a:p>
            <a:pPr marL="274320" indent="-457200" eaLnBrk="1" hangingPunct="1">
              <a:lnSpc>
                <a:spcPct val="100000"/>
              </a:lnSpc>
              <a:spcBef>
                <a:spcPts val="1200"/>
              </a:spcBef>
              <a:spcAft>
                <a:spcPts val="1200"/>
              </a:spcAft>
              <a:buNone/>
            </a:pPr>
            <a:r>
              <a:rPr lang="en-US" sz="2200" b="1" smtClean="0">
                <a:solidFill>
                  <a:srgbClr val="C00000"/>
                </a:solidFill>
                <a:latin typeface="Maiandra GD" pitchFamily="34" charset="0"/>
                <a:cs typeface="Times New Roman" charset="0"/>
              </a:rPr>
              <a:t>4.6</a:t>
            </a:r>
            <a:r>
              <a:rPr lang="en-US" sz="2200" dirty="0">
                <a:latin typeface="Maiandra GD" pitchFamily="34" charset="0"/>
                <a:cs typeface="Times New Roman" charset="0"/>
              </a:rPr>
              <a:t>	</a:t>
            </a:r>
            <a:r>
              <a:rPr lang="en-US" sz="2200" dirty="0">
                <a:latin typeface="Maiandra GD" pitchFamily="34" charset="0"/>
              </a:rPr>
              <a:t>Sorting Arrays</a:t>
            </a:r>
            <a:endParaRPr lang="en-US" sz="2200" dirty="0">
              <a:solidFill>
                <a:srgbClr val="B3B366"/>
              </a:solidFill>
              <a:latin typeface="Maiandra GD" pitchFamily="34" charset="0"/>
              <a:cs typeface="Times New Roman" charset="0"/>
            </a:endParaRPr>
          </a:p>
          <a:p>
            <a:pPr marL="274320" indent="-457200" eaLnBrk="1" hangingPunct="1">
              <a:lnSpc>
                <a:spcPct val="100000"/>
              </a:lnSpc>
              <a:spcBef>
                <a:spcPts val="1200"/>
              </a:spcBef>
              <a:spcAft>
                <a:spcPts val="1200"/>
              </a:spcAft>
              <a:buNone/>
            </a:pPr>
            <a:r>
              <a:rPr lang="en-US" sz="2200" b="1" smtClean="0">
                <a:solidFill>
                  <a:srgbClr val="C00000"/>
                </a:solidFill>
                <a:latin typeface="Maiandra GD" pitchFamily="34" charset="0"/>
                <a:cs typeface="Times New Roman" charset="0"/>
              </a:rPr>
              <a:t>4.7</a:t>
            </a:r>
            <a:r>
              <a:rPr lang="en-US" sz="2200">
                <a:latin typeface="Maiandra GD" pitchFamily="34" charset="0"/>
                <a:cs typeface="Times New Roman" charset="0"/>
              </a:rPr>
              <a:t>	</a:t>
            </a:r>
            <a:r>
              <a:rPr lang="en-US" sz="2200" smtClean="0">
                <a:latin typeface="Maiandra GD" pitchFamily="34" charset="0"/>
              </a:rPr>
              <a:t>Case </a:t>
            </a:r>
            <a:r>
              <a:rPr lang="en-US" sz="2200" dirty="0">
                <a:latin typeface="Maiandra GD" pitchFamily="34" charset="0"/>
              </a:rPr>
              <a:t>Study: Computing Mean, Median and Mode Using Arrays</a:t>
            </a:r>
            <a:endParaRPr lang="en-US" sz="2200" dirty="0">
              <a:solidFill>
                <a:srgbClr val="B3B366"/>
              </a:solidFill>
              <a:latin typeface="Maiandra GD" pitchFamily="34" charset="0"/>
              <a:cs typeface="Times New Roman" charset="0"/>
            </a:endParaRPr>
          </a:p>
          <a:p>
            <a:pPr marL="274320" indent="-457200" eaLnBrk="1" hangingPunct="1">
              <a:lnSpc>
                <a:spcPct val="100000"/>
              </a:lnSpc>
              <a:spcBef>
                <a:spcPts val="1200"/>
              </a:spcBef>
              <a:spcAft>
                <a:spcPts val="1200"/>
              </a:spcAft>
              <a:buNone/>
            </a:pPr>
            <a:r>
              <a:rPr lang="en-US" sz="2200" b="1" smtClean="0">
                <a:solidFill>
                  <a:srgbClr val="C00000"/>
                </a:solidFill>
                <a:latin typeface="Maiandra GD" pitchFamily="34" charset="0"/>
                <a:cs typeface="Times New Roman" charset="0"/>
              </a:rPr>
              <a:t>4.8</a:t>
            </a:r>
            <a:r>
              <a:rPr lang="en-US" sz="2200" dirty="0">
                <a:latin typeface="Maiandra GD" pitchFamily="34" charset="0"/>
                <a:cs typeface="Times New Roman" charset="0"/>
              </a:rPr>
              <a:t>	</a:t>
            </a:r>
            <a:r>
              <a:rPr lang="en-US" sz="2200" dirty="0">
                <a:latin typeface="Maiandra GD" pitchFamily="34" charset="0"/>
              </a:rPr>
              <a:t>Searching Arrays</a:t>
            </a:r>
            <a:endParaRPr lang="en-US" sz="2200" dirty="0">
              <a:solidFill>
                <a:srgbClr val="B3B366"/>
              </a:solidFill>
              <a:latin typeface="Maiandra GD" pitchFamily="34" charset="0"/>
              <a:cs typeface="Times New Roman" charset="0"/>
            </a:endParaRPr>
          </a:p>
          <a:p>
            <a:pPr marL="274320" indent="-457200" eaLnBrk="1" hangingPunct="1">
              <a:lnSpc>
                <a:spcPct val="100000"/>
              </a:lnSpc>
              <a:spcBef>
                <a:spcPts val="1200"/>
              </a:spcBef>
              <a:spcAft>
                <a:spcPts val="1200"/>
              </a:spcAft>
              <a:buNone/>
            </a:pPr>
            <a:r>
              <a:rPr lang="en-US" sz="2200" b="1" smtClean="0">
                <a:solidFill>
                  <a:srgbClr val="C00000"/>
                </a:solidFill>
                <a:latin typeface="Maiandra GD" pitchFamily="34" charset="0"/>
                <a:cs typeface="Times New Roman" charset="0"/>
              </a:rPr>
              <a:t>4.9</a:t>
            </a:r>
            <a:r>
              <a:rPr lang="en-US" sz="2200" dirty="0">
                <a:latin typeface="Maiandra GD" pitchFamily="34" charset="0"/>
                <a:cs typeface="Times New Roman" charset="0"/>
              </a:rPr>
              <a:t>	</a:t>
            </a:r>
            <a:r>
              <a:rPr lang="en-US" sz="2200" dirty="0">
                <a:latin typeface="Maiandra GD" pitchFamily="34" charset="0"/>
              </a:rPr>
              <a:t>Multiple-Subscripted Arrays</a:t>
            </a:r>
          </a:p>
        </p:txBody>
      </p:sp>
    </p:spTree>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1" name="Rectangle 2"/>
          <p:cNvSpPr>
            <a:spLocks noGrp="1" noChangeArrowheads="1"/>
          </p:cNvSpPr>
          <p:nvPr>
            <p:ph type="title"/>
          </p:nvPr>
        </p:nvSpPr>
        <p:spPr>
          <a:xfrm>
            <a:off x="152400" y="76200"/>
            <a:ext cx="3581400" cy="609600"/>
          </a:xfrm>
          <a:noFill/>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4.1 </a:t>
            </a:r>
            <a:r>
              <a:rPr lang="en-US" sz="3600" b="1" dirty="0">
                <a:effectLst>
                  <a:outerShdw blurRad="38100" dist="38100" dir="2700000" algn="tl">
                    <a:srgbClr val="000000">
                      <a:alpha val="43137"/>
                    </a:srgbClr>
                  </a:outerShdw>
                </a:effectLst>
                <a:latin typeface="Maiandra GD" pitchFamily="34" charset="0"/>
              </a:rPr>
              <a:t>Introduction</a:t>
            </a:r>
          </a:p>
        </p:txBody>
      </p:sp>
      <p:sp>
        <p:nvSpPr>
          <p:cNvPr id="68612" name="Rectangle 3"/>
          <p:cNvSpPr>
            <a:spLocks noGrp="1" noChangeArrowheads="1"/>
          </p:cNvSpPr>
          <p:nvPr>
            <p:ph idx="1"/>
          </p:nvPr>
        </p:nvSpPr>
        <p:spPr>
          <a:xfrm>
            <a:off x="1200150" y="2133600"/>
            <a:ext cx="6743700" cy="3124200"/>
          </a:xfrm>
        </p:spPr>
        <p:txBody>
          <a:bodyPr/>
          <a:lstStyle/>
          <a:p>
            <a:pPr marL="0" eaLnBrk="1" hangingPunct="1">
              <a:spcBef>
                <a:spcPts val="1800"/>
              </a:spcBef>
              <a:spcAft>
                <a:spcPts val="1800"/>
              </a:spcAft>
              <a:buClr>
                <a:schemeClr val="tx1"/>
              </a:buClr>
              <a:buSzPct val="80000"/>
            </a:pPr>
            <a:r>
              <a:rPr lang="en-US" sz="2800" dirty="0">
                <a:solidFill>
                  <a:srgbClr val="C00000"/>
                </a:solidFill>
                <a:latin typeface="Maiandra GD" pitchFamily="34" charset="0"/>
              </a:rPr>
              <a:t>Arrays</a:t>
            </a:r>
            <a:r>
              <a:rPr lang="en-US" sz="2800" dirty="0">
                <a:latin typeface="Maiandra GD" pitchFamily="34" charset="0"/>
              </a:rPr>
              <a:t> </a:t>
            </a:r>
          </a:p>
          <a:p>
            <a:pPr marL="548640" lvl="1" indent="-274320" eaLnBrk="1" hangingPunct="1">
              <a:spcBef>
                <a:spcPts val="1800"/>
              </a:spcBef>
              <a:spcAft>
                <a:spcPts val="1800"/>
              </a:spcAft>
              <a:buClr>
                <a:schemeClr val="tx1"/>
              </a:buClr>
              <a:buSzPct val="80000"/>
            </a:pPr>
            <a:r>
              <a:rPr lang="en-US" sz="2400" b="0" dirty="0">
                <a:latin typeface="Maiandra GD" pitchFamily="34" charset="0"/>
              </a:rPr>
              <a:t>Structures of </a:t>
            </a:r>
            <a:r>
              <a:rPr lang="en-US" sz="2400" b="0" dirty="0">
                <a:solidFill>
                  <a:srgbClr val="0070C0"/>
                </a:solidFill>
                <a:latin typeface="Maiandra GD" pitchFamily="34" charset="0"/>
              </a:rPr>
              <a:t>related data items</a:t>
            </a:r>
          </a:p>
          <a:p>
            <a:pPr marL="548640" lvl="1" indent="-274320" eaLnBrk="1" hangingPunct="1">
              <a:spcBef>
                <a:spcPts val="1800"/>
              </a:spcBef>
              <a:spcAft>
                <a:spcPts val="1800"/>
              </a:spcAft>
              <a:buClr>
                <a:schemeClr val="tx1"/>
              </a:buClr>
              <a:buSzPct val="80000"/>
            </a:pPr>
            <a:r>
              <a:rPr lang="en-US" sz="2400" b="0" dirty="0">
                <a:solidFill>
                  <a:srgbClr val="0070C0"/>
                </a:solidFill>
                <a:latin typeface="Maiandra GD" pitchFamily="34" charset="0"/>
              </a:rPr>
              <a:t>Static entity</a:t>
            </a:r>
            <a:r>
              <a:rPr lang="en-US" sz="2400" b="0" dirty="0">
                <a:latin typeface="Maiandra GD" pitchFamily="34" charset="0"/>
              </a:rPr>
              <a:t> </a:t>
            </a:r>
            <a:r>
              <a:rPr lang="en-US" sz="2400" b="0" dirty="0">
                <a:latin typeface="Maiandra GD" pitchFamily="34" charset="0"/>
                <a:cs typeface="Times New Roman" charset="0"/>
              </a:rPr>
              <a:t>–</a:t>
            </a:r>
            <a:r>
              <a:rPr lang="en-US" sz="2400" b="0" dirty="0">
                <a:latin typeface="Maiandra GD" pitchFamily="34" charset="0"/>
              </a:rPr>
              <a:t> same size throughout program</a:t>
            </a:r>
          </a:p>
          <a:p>
            <a:pPr marL="548640" lvl="1" indent="-274320" eaLnBrk="1" hangingPunct="1">
              <a:spcBef>
                <a:spcPts val="1800"/>
              </a:spcBef>
              <a:spcAft>
                <a:spcPts val="1800"/>
              </a:spcAft>
              <a:buClr>
                <a:schemeClr val="tx1"/>
              </a:buClr>
              <a:buSzPct val="80000"/>
            </a:pPr>
            <a:r>
              <a:rPr lang="en-US" sz="2400" b="0" dirty="0">
                <a:latin typeface="Maiandra GD" pitchFamily="34" charset="0"/>
              </a:rPr>
              <a:t>Dynamic data </a:t>
            </a:r>
            <a:r>
              <a:rPr lang="en-US" sz="2400" b="0" dirty="0" smtClean="0">
                <a:latin typeface="Maiandra GD" pitchFamily="34" charset="0"/>
              </a:rPr>
              <a:t>structures</a:t>
            </a:r>
            <a:endParaRPr lang="en-US" sz="2400" b="0" dirty="0">
              <a:latin typeface="Maiandra GD" pitchFamily="34" charset="0"/>
            </a:endParaRPr>
          </a:p>
        </p:txBody>
      </p:sp>
    </p:spTree>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5" name="Rectangle 2"/>
          <p:cNvSpPr>
            <a:spLocks noGrp="1" noChangeArrowheads="1"/>
          </p:cNvSpPr>
          <p:nvPr>
            <p:ph type="title"/>
          </p:nvPr>
        </p:nvSpPr>
        <p:spPr>
          <a:xfrm>
            <a:off x="152400" y="76200"/>
            <a:ext cx="2667000" cy="6858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4.2 </a:t>
            </a:r>
            <a:r>
              <a:rPr lang="en-US" sz="3600" b="1" dirty="0">
                <a:effectLst>
                  <a:outerShdw blurRad="38100" dist="38100" dir="2700000" algn="tl">
                    <a:srgbClr val="000000">
                      <a:alpha val="43137"/>
                    </a:srgbClr>
                  </a:outerShdw>
                </a:effectLst>
                <a:latin typeface="Maiandra GD" pitchFamily="34" charset="0"/>
              </a:rPr>
              <a:t>Arrays</a:t>
            </a:r>
          </a:p>
        </p:txBody>
      </p:sp>
      <p:sp>
        <p:nvSpPr>
          <p:cNvPr id="69636" name="Rectangle 3"/>
          <p:cNvSpPr>
            <a:spLocks noGrp="1" noChangeArrowheads="1"/>
          </p:cNvSpPr>
          <p:nvPr>
            <p:ph idx="1"/>
          </p:nvPr>
        </p:nvSpPr>
        <p:spPr>
          <a:xfrm>
            <a:off x="1304925" y="1219200"/>
            <a:ext cx="6534150" cy="5257800"/>
          </a:xfrm>
        </p:spPr>
        <p:txBody>
          <a:bodyPr/>
          <a:lstStyle/>
          <a:p>
            <a:pPr marL="0" indent="-274320" eaLnBrk="1" hangingPunct="1">
              <a:spcBef>
                <a:spcPts val="600"/>
              </a:spcBef>
              <a:spcAft>
                <a:spcPts val="600"/>
              </a:spcAft>
              <a:buClr>
                <a:schemeClr val="tx1"/>
              </a:buClr>
              <a:buSzPct val="80000"/>
            </a:pPr>
            <a:r>
              <a:rPr lang="en-US" sz="2800" dirty="0">
                <a:latin typeface="Maiandra GD" pitchFamily="34" charset="0"/>
              </a:rPr>
              <a:t>Array</a:t>
            </a:r>
          </a:p>
          <a:p>
            <a:pPr marL="548640" lvl="1" indent="-274320" eaLnBrk="1" hangingPunct="1">
              <a:spcBef>
                <a:spcPts val="600"/>
              </a:spcBef>
              <a:spcAft>
                <a:spcPts val="600"/>
              </a:spcAft>
              <a:buClr>
                <a:schemeClr val="tx1"/>
              </a:buClr>
              <a:buSzPct val="80000"/>
            </a:pPr>
            <a:r>
              <a:rPr lang="en-US" sz="2400" b="0" dirty="0">
                <a:latin typeface="Maiandra GD" pitchFamily="34" charset="0"/>
              </a:rPr>
              <a:t>Group of </a:t>
            </a:r>
            <a:r>
              <a:rPr lang="en-US" sz="2400" b="0" dirty="0">
                <a:solidFill>
                  <a:srgbClr val="0070C0"/>
                </a:solidFill>
                <a:latin typeface="Maiandra GD" pitchFamily="34" charset="0"/>
              </a:rPr>
              <a:t>consecutive memory locations</a:t>
            </a:r>
            <a:r>
              <a:rPr lang="en-US" sz="2400" b="0" dirty="0">
                <a:latin typeface="Maiandra GD" pitchFamily="34" charset="0"/>
              </a:rPr>
              <a:t> </a:t>
            </a:r>
          </a:p>
          <a:p>
            <a:pPr marL="548640" lvl="1" indent="-274320" eaLnBrk="1" hangingPunct="1">
              <a:spcBef>
                <a:spcPts val="600"/>
              </a:spcBef>
              <a:spcAft>
                <a:spcPts val="600"/>
              </a:spcAft>
              <a:buClr>
                <a:schemeClr val="tx1"/>
              </a:buClr>
              <a:buSzPct val="80000"/>
            </a:pPr>
            <a:r>
              <a:rPr lang="en-US" sz="2400" b="0" dirty="0">
                <a:solidFill>
                  <a:srgbClr val="0070C0"/>
                </a:solidFill>
                <a:latin typeface="Maiandra GD" pitchFamily="34" charset="0"/>
              </a:rPr>
              <a:t>Same name </a:t>
            </a:r>
            <a:r>
              <a:rPr lang="en-US" sz="2400" b="0" dirty="0">
                <a:solidFill>
                  <a:schemeClr val="tx1"/>
                </a:solidFill>
                <a:latin typeface="Maiandra GD" pitchFamily="34" charset="0"/>
              </a:rPr>
              <a:t>and </a:t>
            </a:r>
            <a:r>
              <a:rPr lang="en-US" sz="2400" b="0" dirty="0">
                <a:solidFill>
                  <a:srgbClr val="0070C0"/>
                </a:solidFill>
                <a:latin typeface="Maiandra GD" pitchFamily="34" charset="0"/>
              </a:rPr>
              <a:t>type</a:t>
            </a:r>
          </a:p>
          <a:p>
            <a:pPr marL="0" indent="-274320" eaLnBrk="1" hangingPunct="1">
              <a:spcBef>
                <a:spcPts val="600"/>
              </a:spcBef>
              <a:spcAft>
                <a:spcPts val="600"/>
              </a:spcAft>
              <a:buClr>
                <a:schemeClr val="tx1"/>
              </a:buClr>
              <a:buSzPct val="80000"/>
            </a:pPr>
            <a:r>
              <a:rPr lang="en-US" sz="2800" dirty="0">
                <a:latin typeface="Maiandra GD" pitchFamily="34" charset="0"/>
              </a:rPr>
              <a:t>To refer to an element, </a:t>
            </a:r>
            <a:r>
              <a:rPr lang="en-US" sz="2800" dirty="0" smtClean="0">
                <a:latin typeface="Maiandra GD" pitchFamily="34" charset="0"/>
              </a:rPr>
              <a:t>specify:</a:t>
            </a:r>
            <a:endParaRPr lang="en-US" sz="2800" dirty="0">
              <a:latin typeface="Maiandra GD" pitchFamily="34" charset="0"/>
            </a:endParaRPr>
          </a:p>
          <a:p>
            <a:pPr marL="548640" lvl="1" indent="-274320" eaLnBrk="1" hangingPunct="1">
              <a:spcBef>
                <a:spcPts val="600"/>
              </a:spcBef>
              <a:spcAft>
                <a:spcPts val="600"/>
              </a:spcAft>
              <a:buClr>
                <a:schemeClr val="tx1"/>
              </a:buClr>
              <a:buSzPct val="80000"/>
            </a:pPr>
            <a:r>
              <a:rPr lang="en-US" sz="2400" b="0" dirty="0">
                <a:solidFill>
                  <a:srgbClr val="0070C0"/>
                </a:solidFill>
                <a:latin typeface="Maiandra GD" pitchFamily="34" charset="0"/>
              </a:rPr>
              <a:t>Array name</a:t>
            </a:r>
          </a:p>
          <a:p>
            <a:pPr marL="548640" lvl="1" indent="-274320" eaLnBrk="1" hangingPunct="1">
              <a:spcBef>
                <a:spcPts val="600"/>
              </a:spcBef>
              <a:spcAft>
                <a:spcPts val="600"/>
              </a:spcAft>
              <a:buClr>
                <a:schemeClr val="tx1"/>
              </a:buClr>
              <a:buSzPct val="80000"/>
            </a:pPr>
            <a:r>
              <a:rPr lang="en-US" sz="2400" b="0" dirty="0">
                <a:solidFill>
                  <a:srgbClr val="0070C0"/>
                </a:solidFill>
                <a:latin typeface="Maiandra GD" pitchFamily="34" charset="0"/>
              </a:rPr>
              <a:t>Position number</a:t>
            </a:r>
          </a:p>
          <a:p>
            <a:pPr marL="0" indent="-274320" eaLnBrk="1" hangingPunct="1">
              <a:spcBef>
                <a:spcPts val="600"/>
              </a:spcBef>
              <a:spcAft>
                <a:spcPts val="600"/>
              </a:spcAft>
              <a:buClr>
                <a:schemeClr val="tx1"/>
              </a:buClr>
              <a:buSzPct val="80000"/>
            </a:pPr>
            <a:r>
              <a:rPr lang="en-US" sz="2800" dirty="0" smtClean="0">
                <a:latin typeface="Maiandra GD" pitchFamily="34" charset="0"/>
              </a:rPr>
              <a:t>Format:</a:t>
            </a:r>
            <a:endParaRPr lang="en-US" sz="2800" dirty="0">
              <a:latin typeface="Maiandra GD" pitchFamily="34" charset="0"/>
            </a:endParaRPr>
          </a:p>
          <a:p>
            <a:pPr marL="914400" lvl="2" indent="-274320" eaLnBrk="1" hangingPunct="1">
              <a:spcBef>
                <a:spcPts val="600"/>
              </a:spcBef>
              <a:spcAft>
                <a:spcPts val="600"/>
              </a:spcAft>
              <a:buClr>
                <a:schemeClr val="tx1"/>
              </a:buClr>
              <a:buSzPct val="80000"/>
              <a:buFont typeface="Arial" charset="0"/>
              <a:buNone/>
            </a:pPr>
            <a:r>
              <a:rPr lang="en-US" sz="2000" b="0" i="1" smtClean="0">
                <a:solidFill>
                  <a:srgbClr val="FF0000"/>
                </a:solidFill>
                <a:latin typeface="Maiandra GD" pitchFamily="34" charset="0"/>
              </a:rPr>
              <a:t>arrayname</a:t>
            </a:r>
            <a:r>
              <a:rPr lang="en-US" sz="1600" b="0" smtClean="0">
                <a:solidFill>
                  <a:srgbClr val="FF0000"/>
                </a:solidFill>
                <a:latin typeface="Maiandra GD" pitchFamily="34" charset="0"/>
              </a:rPr>
              <a:t>[ </a:t>
            </a:r>
            <a:r>
              <a:rPr lang="en-US" sz="2000" b="0" i="1" smtClean="0">
                <a:solidFill>
                  <a:srgbClr val="FF0000"/>
                </a:solidFill>
                <a:latin typeface="Maiandra GD" pitchFamily="34" charset="0"/>
              </a:rPr>
              <a:t>position number </a:t>
            </a:r>
            <a:r>
              <a:rPr lang="en-US" sz="1600" b="0" smtClean="0">
                <a:solidFill>
                  <a:srgbClr val="FF0000"/>
                </a:solidFill>
                <a:latin typeface="Maiandra GD" pitchFamily="34" charset="0"/>
              </a:rPr>
              <a:t>]</a:t>
            </a:r>
            <a:endParaRPr lang="en-US" sz="1600" b="0" dirty="0">
              <a:solidFill>
                <a:srgbClr val="FF0000"/>
              </a:solidFill>
              <a:latin typeface="Maiandra GD" pitchFamily="34" charset="0"/>
            </a:endParaRPr>
          </a:p>
          <a:p>
            <a:pPr marL="548640" lvl="1" indent="-274320" eaLnBrk="1" hangingPunct="1">
              <a:spcBef>
                <a:spcPts val="600"/>
              </a:spcBef>
              <a:spcAft>
                <a:spcPts val="600"/>
              </a:spcAft>
              <a:buClr>
                <a:schemeClr val="tx1"/>
              </a:buClr>
              <a:buSzPct val="80000"/>
            </a:pPr>
            <a:r>
              <a:rPr lang="en-US" sz="2400" b="0" dirty="0">
                <a:latin typeface="Maiandra GD" pitchFamily="34" charset="0"/>
              </a:rPr>
              <a:t>First element at position </a:t>
            </a:r>
            <a:r>
              <a:rPr lang="en-US" sz="2400" b="0" dirty="0">
                <a:solidFill>
                  <a:srgbClr val="0070C0"/>
                </a:solidFill>
                <a:latin typeface="Maiandra GD" pitchFamily="34" charset="0"/>
              </a:rPr>
              <a:t>0</a:t>
            </a:r>
          </a:p>
          <a:p>
            <a:pPr marL="548640" lvl="1" indent="-274320" eaLnBrk="1" hangingPunct="1">
              <a:spcBef>
                <a:spcPts val="600"/>
              </a:spcBef>
              <a:spcAft>
                <a:spcPts val="600"/>
              </a:spcAft>
              <a:buClr>
                <a:schemeClr val="tx1"/>
              </a:buClr>
              <a:buSzPct val="80000"/>
            </a:pPr>
            <a:r>
              <a:rPr lang="en-US" sz="2400" b="0" dirty="0" smtClean="0">
                <a:solidFill>
                  <a:srgbClr val="0070C0"/>
                </a:solidFill>
                <a:latin typeface="Maiandra GD" pitchFamily="34" charset="0"/>
              </a:rPr>
              <a:t>n-element </a:t>
            </a:r>
            <a:r>
              <a:rPr lang="en-US" sz="2400" b="0" dirty="0">
                <a:solidFill>
                  <a:srgbClr val="0070C0"/>
                </a:solidFill>
                <a:latin typeface="Maiandra GD" pitchFamily="34" charset="0"/>
              </a:rPr>
              <a:t>array</a:t>
            </a:r>
            <a:r>
              <a:rPr lang="en-US" sz="2400" b="0" dirty="0">
                <a:latin typeface="Maiandra GD" pitchFamily="34" charset="0"/>
              </a:rPr>
              <a:t> named </a:t>
            </a:r>
            <a:r>
              <a:rPr lang="en-US" sz="2400" b="0" dirty="0" smtClean="0">
                <a:solidFill>
                  <a:srgbClr val="0070C0"/>
                </a:solidFill>
                <a:latin typeface="Maiandra GD" pitchFamily="34" charset="0"/>
              </a:rPr>
              <a:t>c</a:t>
            </a:r>
            <a:r>
              <a:rPr lang="en-US" sz="2400" b="0" dirty="0" smtClean="0">
                <a:latin typeface="Maiandra GD" pitchFamily="34" charset="0"/>
              </a:rPr>
              <a:t>: </a:t>
            </a:r>
            <a:r>
              <a:rPr lang="en-US" sz="1800" b="0" dirty="0" smtClean="0">
                <a:latin typeface="Maiandra GD" pitchFamily="34" charset="0"/>
              </a:rPr>
              <a:t>c[0], c[1] ... c[n–1]</a:t>
            </a:r>
            <a:endParaRPr lang="en-US" sz="2000" b="0" dirty="0">
              <a:latin typeface="Maiandra GD" pitchFamily="34" charset="0"/>
            </a:endParaRPr>
          </a:p>
        </p:txBody>
      </p:sp>
    </p:spTree>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2"/>
          <p:cNvSpPr>
            <a:spLocks noGrp="1" noChangeArrowheads="1"/>
          </p:cNvSpPr>
          <p:nvPr>
            <p:ph type="title"/>
          </p:nvPr>
        </p:nvSpPr>
        <p:spPr>
          <a:xfrm>
            <a:off x="1981994" y="5638800"/>
            <a:ext cx="5180012" cy="430213"/>
          </a:xfrm>
          <a:noFill/>
        </p:spPr>
        <p:txBody>
          <a:bodyPr/>
          <a:lstStyle/>
          <a:p>
            <a:pPr eaLnBrk="1" hangingPunct="1"/>
            <a:r>
              <a:rPr lang="en-US" sz="1600" b="1" smtClean="0">
                <a:solidFill>
                  <a:srgbClr val="4D99FF"/>
                </a:solidFill>
                <a:latin typeface="Maiandra GD" pitchFamily="34" charset="0"/>
              </a:rPr>
              <a:t>Fig </a:t>
            </a:r>
            <a:r>
              <a:rPr lang="en-US" sz="1600" b="1" dirty="0" smtClean="0">
                <a:solidFill>
                  <a:srgbClr val="4D99FF"/>
                </a:solidFill>
                <a:latin typeface="Maiandra GD" pitchFamily="34" charset="0"/>
              </a:rPr>
              <a:t>4.1</a:t>
            </a:r>
            <a:r>
              <a:rPr lang="en-US" sz="1800" dirty="0" smtClean="0">
                <a:solidFill>
                  <a:srgbClr val="000000"/>
                </a:solidFill>
                <a:latin typeface="Maiandra GD" pitchFamily="34" charset="0"/>
              </a:rPr>
              <a:t> </a:t>
            </a:r>
            <a:r>
              <a:rPr lang="en-US" sz="1800" b="1" dirty="0">
                <a:solidFill>
                  <a:srgbClr val="000000"/>
                </a:solidFill>
                <a:latin typeface="Maiandra GD" pitchFamily="34" charset="0"/>
                <a:cs typeface="Times New Roman" charset="0"/>
              </a:rPr>
              <a:t>|</a:t>
            </a:r>
            <a:r>
              <a:rPr lang="en-US" sz="1800" dirty="0">
                <a:solidFill>
                  <a:srgbClr val="000000"/>
                </a:solidFill>
                <a:latin typeface="Maiandra GD" pitchFamily="34" charset="0"/>
                <a:cs typeface="Times New Roman" charset="0"/>
              </a:rPr>
              <a:t> 12-element </a:t>
            </a:r>
            <a:r>
              <a:rPr lang="en-US" sz="1800" dirty="0" smtClean="0">
                <a:solidFill>
                  <a:srgbClr val="000000"/>
                </a:solidFill>
                <a:latin typeface="Maiandra GD" pitchFamily="34" charset="0"/>
                <a:cs typeface="Times New Roman" charset="0"/>
              </a:rPr>
              <a:t>array</a:t>
            </a:r>
            <a:r>
              <a:rPr lang="en-US" sz="1800" dirty="0" smtClean="0">
                <a:solidFill>
                  <a:srgbClr val="000000"/>
                </a:solidFill>
                <a:latin typeface="Maiandra GD" pitchFamily="34" charset="0"/>
              </a:rPr>
              <a:t> </a:t>
            </a:r>
            <a:endParaRPr lang="en-US" sz="1800" dirty="0">
              <a:solidFill>
                <a:srgbClr val="000000"/>
              </a:solidFill>
              <a:latin typeface="Maiandra GD" pitchFamily="34" charset="0"/>
            </a:endParaRPr>
          </a:p>
        </p:txBody>
      </p:sp>
      <p:pic>
        <p:nvPicPr>
          <p:cNvPr id="70660" name="Picture 3" descr="AAHBDOU0"/>
          <p:cNvPicPr>
            <a:picLocks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1371600" y="762000"/>
            <a:ext cx="6400800" cy="4572000"/>
          </a:xfrm>
          <a:prstGeom prst="rect">
            <a:avLst/>
          </a:prstGeom>
          <a:ln>
            <a:noFill/>
          </a:ln>
          <a:effectLst>
            <a:outerShdw blurRad="292100" dist="139700" dir="2700000" algn="tl" rotWithShape="0">
              <a:srgbClr val="333333">
                <a:alpha val="65000"/>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4" name="Rectangle 3"/>
          <p:cNvSpPr>
            <a:spLocks noGrp="1" noChangeArrowheads="1"/>
          </p:cNvSpPr>
          <p:nvPr>
            <p:ph idx="1"/>
          </p:nvPr>
        </p:nvSpPr>
        <p:spPr>
          <a:xfrm>
            <a:off x="1104900" y="1581150"/>
            <a:ext cx="6934200" cy="3695700"/>
          </a:xfrm>
        </p:spPr>
        <p:txBody>
          <a:bodyPr/>
          <a:lstStyle/>
          <a:p>
            <a:pPr marL="0" indent="-274320" eaLnBrk="1" hangingPunct="1">
              <a:spcBef>
                <a:spcPts val="1800"/>
              </a:spcBef>
              <a:spcAft>
                <a:spcPts val="1800"/>
              </a:spcAft>
              <a:buClr>
                <a:schemeClr val="tx1"/>
              </a:buClr>
              <a:buSzPct val="80000"/>
            </a:pPr>
            <a:r>
              <a:rPr lang="en-US" sz="2800" b="0" dirty="0">
                <a:latin typeface="Maiandra GD" pitchFamily="34" charset="0"/>
              </a:rPr>
              <a:t>Array elements are like </a:t>
            </a:r>
            <a:r>
              <a:rPr lang="en-US" sz="2800" b="0" dirty="0">
                <a:solidFill>
                  <a:srgbClr val="0070C0"/>
                </a:solidFill>
                <a:latin typeface="Maiandra GD" pitchFamily="34" charset="0"/>
              </a:rPr>
              <a:t>normal variables</a:t>
            </a:r>
          </a:p>
          <a:p>
            <a:pPr marL="914400" lvl="2" indent="-274320" eaLnBrk="1" hangingPunct="1">
              <a:spcBef>
                <a:spcPts val="1800"/>
              </a:spcBef>
              <a:spcAft>
                <a:spcPts val="1800"/>
              </a:spcAft>
              <a:buClr>
                <a:schemeClr val="tx1"/>
              </a:buClr>
              <a:buSzPct val="80000"/>
              <a:buFont typeface="Arial" charset="0"/>
              <a:buNone/>
            </a:pPr>
            <a:r>
              <a:rPr lang="en-US" sz="2000" b="0" dirty="0">
                <a:latin typeface="Maiandra GD" pitchFamily="34" charset="0"/>
              </a:rPr>
              <a:t>	</a:t>
            </a:r>
            <a:r>
              <a:rPr lang="en-US" sz="2000" b="0" dirty="0" smtClean="0">
                <a:latin typeface="Maiandra GD" pitchFamily="34" charset="0"/>
              </a:rPr>
              <a:t>c[0] </a:t>
            </a:r>
            <a:r>
              <a:rPr lang="en-US" sz="2000" b="0" dirty="0">
                <a:latin typeface="Maiandra GD" pitchFamily="34" charset="0"/>
              </a:rPr>
              <a:t>= </a:t>
            </a:r>
            <a:r>
              <a:rPr lang="en-US" sz="2000" b="0" dirty="0" smtClean="0">
                <a:latin typeface="Maiandra GD" pitchFamily="34" charset="0"/>
              </a:rPr>
              <a:t>3</a:t>
            </a:r>
            <a:r>
              <a:rPr lang="en-US" sz="2000" b="0" dirty="0">
                <a:latin typeface="Maiandra GD" pitchFamily="34" charset="0"/>
              </a:rPr>
              <a:t>;</a:t>
            </a:r>
          </a:p>
          <a:p>
            <a:pPr marL="914400" lvl="2" indent="-274320" eaLnBrk="1" hangingPunct="1">
              <a:spcBef>
                <a:spcPts val="1800"/>
              </a:spcBef>
              <a:spcAft>
                <a:spcPts val="1800"/>
              </a:spcAft>
              <a:buClr>
                <a:schemeClr val="tx1"/>
              </a:buClr>
              <a:buSzPct val="80000"/>
              <a:buFont typeface="Arial" charset="0"/>
              <a:buNone/>
            </a:pPr>
            <a:r>
              <a:rPr lang="en-US" sz="2000" b="0" dirty="0">
                <a:latin typeface="Maiandra GD" pitchFamily="34" charset="0"/>
              </a:rPr>
              <a:t>	</a:t>
            </a:r>
            <a:r>
              <a:rPr lang="en-US" sz="2000" b="0" err="1">
                <a:latin typeface="Maiandra GD" pitchFamily="34" charset="0"/>
              </a:rPr>
              <a:t>printf</a:t>
            </a:r>
            <a:r>
              <a:rPr lang="en-US" sz="2000" b="0" smtClean="0">
                <a:latin typeface="Maiandra GD" pitchFamily="34" charset="0"/>
              </a:rPr>
              <a:t>(“%d”, </a:t>
            </a:r>
            <a:r>
              <a:rPr lang="en-US" sz="2000" b="0" dirty="0" smtClean="0">
                <a:latin typeface="Maiandra GD" pitchFamily="34" charset="0"/>
              </a:rPr>
              <a:t>c[0]);</a:t>
            </a:r>
            <a:endParaRPr lang="en-US" sz="2000" b="0" dirty="0">
              <a:latin typeface="Maiandra GD" pitchFamily="34" charset="0"/>
            </a:endParaRPr>
          </a:p>
          <a:p>
            <a:pPr marL="548640" lvl="1" indent="-274320" eaLnBrk="1" hangingPunct="1">
              <a:spcBef>
                <a:spcPts val="1800"/>
              </a:spcBef>
              <a:spcAft>
                <a:spcPts val="1800"/>
              </a:spcAft>
              <a:buClr>
                <a:schemeClr val="tx1"/>
              </a:buClr>
              <a:buSzPct val="80000"/>
            </a:pPr>
            <a:r>
              <a:rPr lang="en-US" sz="2400" b="0" dirty="0">
                <a:latin typeface="Maiandra GD" pitchFamily="34" charset="0"/>
              </a:rPr>
              <a:t>Perform operations in </a:t>
            </a:r>
            <a:r>
              <a:rPr lang="en-US" sz="2400" b="0" dirty="0">
                <a:solidFill>
                  <a:srgbClr val="0070C0"/>
                </a:solidFill>
                <a:latin typeface="Maiandra GD" pitchFamily="34" charset="0"/>
              </a:rPr>
              <a:t>subscript</a:t>
            </a:r>
            <a:r>
              <a:rPr lang="en-US" sz="2400" b="0" dirty="0">
                <a:latin typeface="Maiandra GD" pitchFamily="34" charset="0"/>
              </a:rPr>
              <a:t>. </a:t>
            </a:r>
            <a:r>
              <a:rPr lang="en-US" sz="2400" b="0" dirty="0" smtClean="0">
                <a:latin typeface="Maiandra GD" pitchFamily="34" charset="0"/>
              </a:rPr>
              <a:t>If </a:t>
            </a:r>
            <a:r>
              <a:rPr lang="en-US" sz="1800" b="0" dirty="0" smtClean="0">
                <a:latin typeface="Maiandra GD" pitchFamily="34" charset="0"/>
              </a:rPr>
              <a:t>x</a:t>
            </a:r>
            <a:r>
              <a:rPr lang="en-US" sz="2400" b="0" dirty="0" smtClean="0">
                <a:latin typeface="Maiandra GD" pitchFamily="34" charset="0"/>
              </a:rPr>
              <a:t> </a:t>
            </a:r>
            <a:r>
              <a:rPr lang="en-US" sz="2400" b="0" dirty="0">
                <a:latin typeface="Maiandra GD" pitchFamily="34" charset="0"/>
              </a:rPr>
              <a:t>equals </a:t>
            </a:r>
            <a:r>
              <a:rPr lang="en-US" sz="1800" b="0" dirty="0" smtClean="0">
                <a:latin typeface="Maiandra GD" pitchFamily="34" charset="0"/>
              </a:rPr>
              <a:t>3:</a:t>
            </a:r>
            <a:endParaRPr lang="en-US" sz="1800" b="0" dirty="0">
              <a:latin typeface="Maiandra GD" pitchFamily="34" charset="0"/>
            </a:endParaRPr>
          </a:p>
          <a:p>
            <a:pPr marL="914400" lvl="2" indent="-274320" eaLnBrk="1" hangingPunct="1">
              <a:spcBef>
                <a:spcPts val="1800"/>
              </a:spcBef>
              <a:spcAft>
                <a:spcPts val="1800"/>
              </a:spcAft>
              <a:buClr>
                <a:schemeClr val="tx1"/>
              </a:buClr>
              <a:buSzPct val="80000"/>
              <a:buNone/>
            </a:pPr>
            <a:r>
              <a:rPr lang="en-US" sz="2000" b="0" dirty="0">
                <a:latin typeface="Maiandra GD" pitchFamily="34" charset="0"/>
              </a:rPr>
              <a:t>	</a:t>
            </a:r>
            <a:r>
              <a:rPr lang="en-US" sz="2000" b="0" dirty="0" smtClean="0">
                <a:latin typeface="Maiandra GD" pitchFamily="34" charset="0"/>
              </a:rPr>
              <a:t>c[5–2] </a:t>
            </a:r>
            <a:r>
              <a:rPr lang="en-US" sz="2000" b="0" dirty="0">
                <a:latin typeface="Maiandra GD" pitchFamily="34" charset="0"/>
              </a:rPr>
              <a:t>== </a:t>
            </a:r>
            <a:r>
              <a:rPr lang="en-US" sz="2000" b="0" dirty="0" smtClean="0">
                <a:latin typeface="Maiandra GD" pitchFamily="34" charset="0"/>
              </a:rPr>
              <a:t>c[3] </a:t>
            </a:r>
            <a:r>
              <a:rPr lang="en-US" sz="2000" b="0" dirty="0">
                <a:latin typeface="Maiandra GD" pitchFamily="34" charset="0"/>
              </a:rPr>
              <a:t>== </a:t>
            </a:r>
            <a:r>
              <a:rPr lang="en-US" sz="2000" b="0" dirty="0" smtClean="0">
                <a:latin typeface="Maiandra GD" pitchFamily="34" charset="0"/>
              </a:rPr>
              <a:t>c[x]</a:t>
            </a:r>
            <a:endParaRPr lang="en-US" sz="2000" b="0" dirty="0">
              <a:latin typeface="Maiandra GD" pitchFamily="34" charset="0"/>
            </a:endParaRPr>
          </a:p>
        </p:txBody>
      </p:sp>
    </p:spTree>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7" name="Rectangle 2"/>
          <p:cNvSpPr>
            <a:spLocks noGrp="1" noChangeArrowheads="1"/>
          </p:cNvSpPr>
          <p:nvPr>
            <p:ph type="title"/>
          </p:nvPr>
        </p:nvSpPr>
        <p:spPr>
          <a:xfrm>
            <a:off x="379413" y="914400"/>
            <a:ext cx="70119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Error </a:t>
            </a:r>
            <a:r>
              <a:rPr lang="en-US" sz="3600" b="1" dirty="0" smtClean="0">
                <a:solidFill>
                  <a:schemeClr val="accent2">
                    <a:lumMod val="50000"/>
                  </a:schemeClr>
                </a:solidFill>
                <a:effectLst>
                  <a:outerShdw blurRad="38100" dist="38100" dir="2700000" algn="tl">
                    <a:srgbClr val="000000">
                      <a:alpha val="43137"/>
                    </a:srgbClr>
                  </a:outerShdw>
                </a:effectLst>
                <a:latin typeface="Maiandra GD" pitchFamily="34" charset="0"/>
              </a:rPr>
              <a:t>4.1</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72708" name="Rectangle 3"/>
          <p:cNvSpPr>
            <a:spLocks noGrp="1" noChangeArrowheads="1"/>
          </p:cNvSpPr>
          <p:nvPr>
            <p:ph idx="1"/>
          </p:nvPr>
        </p:nvSpPr>
        <p:spPr>
          <a:xfrm>
            <a:off x="552450" y="2895600"/>
            <a:ext cx="8039100" cy="2296656"/>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It is important to note the difference between </a:t>
            </a:r>
            <a:r>
              <a:rPr lang="en-US" sz="2400" b="0">
                <a:latin typeface="Maiandra GD" pitchFamily="34" charset="0"/>
              </a:rPr>
              <a:t>the </a:t>
            </a:r>
            <a:r>
              <a:rPr lang="en-US" altLang="ja-JP" sz="2400" b="0" smtClean="0">
                <a:latin typeface="Maiandra GD" pitchFamily="34" charset="0"/>
              </a:rPr>
              <a:t>“</a:t>
            </a:r>
            <a:r>
              <a:rPr lang="en-US" sz="2400" b="0" smtClean="0">
                <a:solidFill>
                  <a:srgbClr val="FF0000"/>
                </a:solidFill>
                <a:latin typeface="Maiandra GD" pitchFamily="34" charset="0"/>
              </a:rPr>
              <a:t>seventh </a:t>
            </a:r>
            <a:r>
              <a:rPr lang="en-US" sz="2400" b="0" dirty="0">
                <a:solidFill>
                  <a:srgbClr val="FF0000"/>
                </a:solidFill>
                <a:latin typeface="Maiandra GD" pitchFamily="34" charset="0"/>
              </a:rPr>
              <a:t>element of </a:t>
            </a:r>
            <a:r>
              <a:rPr lang="en-US" sz="2400" b="0">
                <a:solidFill>
                  <a:srgbClr val="FF0000"/>
                </a:solidFill>
                <a:latin typeface="Maiandra GD" pitchFamily="34" charset="0"/>
              </a:rPr>
              <a:t>the </a:t>
            </a:r>
            <a:r>
              <a:rPr lang="en-US" sz="2400" b="0" smtClean="0">
                <a:solidFill>
                  <a:srgbClr val="FF0000"/>
                </a:solidFill>
                <a:latin typeface="Maiandra GD" pitchFamily="34" charset="0"/>
              </a:rPr>
              <a:t>array</a:t>
            </a:r>
            <a:r>
              <a:rPr lang="en-US" altLang="ja-JP" sz="2400" b="0" smtClean="0">
                <a:latin typeface="Maiandra GD" pitchFamily="34" charset="0"/>
              </a:rPr>
              <a:t>”</a:t>
            </a:r>
            <a:r>
              <a:rPr lang="en-US" sz="2400" b="0" smtClean="0">
                <a:latin typeface="Maiandra GD" pitchFamily="34" charset="0"/>
              </a:rPr>
              <a:t> </a:t>
            </a:r>
            <a:r>
              <a:rPr lang="en-US" sz="2400" b="0">
                <a:latin typeface="Maiandra GD" pitchFamily="34" charset="0"/>
              </a:rPr>
              <a:t>and </a:t>
            </a:r>
            <a:r>
              <a:rPr lang="en-US" altLang="ja-JP" sz="2400" b="0" smtClean="0">
                <a:latin typeface="Maiandra GD" pitchFamily="34" charset="0"/>
              </a:rPr>
              <a:t>“</a:t>
            </a:r>
            <a:r>
              <a:rPr lang="en-US" sz="2400" b="0" smtClean="0">
                <a:solidFill>
                  <a:srgbClr val="FF0000"/>
                </a:solidFill>
                <a:latin typeface="Maiandra GD" pitchFamily="34" charset="0"/>
              </a:rPr>
              <a:t>array </a:t>
            </a:r>
            <a:r>
              <a:rPr lang="en-US" sz="2400" b="0">
                <a:solidFill>
                  <a:srgbClr val="FF0000"/>
                </a:solidFill>
                <a:latin typeface="Maiandra GD" pitchFamily="34" charset="0"/>
              </a:rPr>
              <a:t>element </a:t>
            </a:r>
            <a:r>
              <a:rPr lang="en-US" sz="2400" b="0" smtClean="0">
                <a:solidFill>
                  <a:srgbClr val="FF0000"/>
                </a:solidFill>
                <a:latin typeface="Maiandra GD" pitchFamily="34" charset="0"/>
              </a:rPr>
              <a:t>seven</a:t>
            </a:r>
            <a:r>
              <a:rPr lang="en-US" altLang="ja-JP" sz="2400" b="0" smtClean="0">
                <a:latin typeface="Maiandra GD" pitchFamily="34" charset="0"/>
              </a:rPr>
              <a:t>”.</a:t>
            </a:r>
            <a:r>
              <a:rPr lang="en-US" sz="2400" b="0" smtClean="0">
                <a:latin typeface="Maiandra GD" pitchFamily="34" charset="0"/>
              </a:rPr>
              <a:t> </a:t>
            </a:r>
            <a:r>
              <a:rPr lang="en-US" sz="2400" b="0" dirty="0">
                <a:latin typeface="Maiandra GD" pitchFamily="34" charset="0"/>
              </a:rPr>
              <a:t>Because array subscripts begin at 0, </a:t>
            </a:r>
            <a:r>
              <a:rPr lang="en-US" sz="2400" b="0">
                <a:latin typeface="Maiandra GD" pitchFamily="34" charset="0"/>
              </a:rPr>
              <a:t>the </a:t>
            </a:r>
            <a:r>
              <a:rPr lang="en-US" altLang="ja-JP" sz="2400" b="0" smtClean="0">
                <a:latin typeface="Maiandra GD" pitchFamily="34" charset="0"/>
              </a:rPr>
              <a:t>“</a:t>
            </a:r>
            <a:r>
              <a:rPr lang="en-US" sz="2400" b="0" smtClean="0">
                <a:solidFill>
                  <a:srgbClr val="0070C0"/>
                </a:solidFill>
                <a:latin typeface="Maiandra GD" pitchFamily="34" charset="0"/>
              </a:rPr>
              <a:t>seventh </a:t>
            </a:r>
            <a:r>
              <a:rPr lang="en-US" sz="2400" b="0" dirty="0">
                <a:solidFill>
                  <a:srgbClr val="0070C0"/>
                </a:solidFill>
                <a:latin typeface="Maiandra GD" pitchFamily="34" charset="0"/>
              </a:rPr>
              <a:t>element of </a:t>
            </a:r>
            <a:r>
              <a:rPr lang="en-US" sz="2400" b="0">
                <a:solidFill>
                  <a:srgbClr val="0070C0"/>
                </a:solidFill>
                <a:latin typeface="Maiandra GD" pitchFamily="34" charset="0"/>
              </a:rPr>
              <a:t>the </a:t>
            </a:r>
            <a:r>
              <a:rPr lang="en-US" sz="2400" b="0" smtClean="0">
                <a:solidFill>
                  <a:srgbClr val="0070C0"/>
                </a:solidFill>
                <a:latin typeface="Maiandra GD" pitchFamily="34" charset="0"/>
              </a:rPr>
              <a:t>array</a:t>
            </a:r>
            <a:r>
              <a:rPr lang="en-US" altLang="ja-JP" sz="2400" b="0" smtClean="0">
                <a:latin typeface="Maiandra GD" pitchFamily="34" charset="0"/>
              </a:rPr>
              <a:t>”</a:t>
            </a:r>
            <a:r>
              <a:rPr lang="en-US" sz="2400" b="0" smtClean="0">
                <a:latin typeface="Maiandra GD" pitchFamily="34" charset="0"/>
              </a:rPr>
              <a:t> </a:t>
            </a:r>
            <a:r>
              <a:rPr lang="en-US" sz="2400" b="0" dirty="0">
                <a:latin typeface="Maiandra GD" pitchFamily="34" charset="0"/>
              </a:rPr>
              <a:t>has a subscript of </a:t>
            </a:r>
            <a:r>
              <a:rPr lang="en-US" sz="2400" b="0" dirty="0">
                <a:solidFill>
                  <a:srgbClr val="0070C0"/>
                </a:solidFill>
                <a:latin typeface="Maiandra GD" pitchFamily="34" charset="0"/>
              </a:rPr>
              <a:t>6</a:t>
            </a:r>
            <a:r>
              <a:rPr lang="en-US" sz="2400" b="0" dirty="0">
                <a:latin typeface="Maiandra GD" pitchFamily="34" charset="0"/>
              </a:rPr>
              <a:t>, </a:t>
            </a:r>
            <a:r>
              <a:rPr lang="en-US" sz="2400" b="0">
                <a:latin typeface="Maiandra GD" pitchFamily="34" charset="0"/>
              </a:rPr>
              <a:t>while </a:t>
            </a:r>
            <a:r>
              <a:rPr lang="en-US" altLang="ja-JP" sz="2400" b="0" smtClean="0">
                <a:latin typeface="Maiandra GD" pitchFamily="34" charset="0"/>
              </a:rPr>
              <a:t>“</a:t>
            </a:r>
            <a:r>
              <a:rPr lang="en-US" sz="2400" b="0" smtClean="0">
                <a:solidFill>
                  <a:srgbClr val="0070C0"/>
                </a:solidFill>
                <a:latin typeface="Maiandra GD" pitchFamily="34" charset="0"/>
              </a:rPr>
              <a:t>array </a:t>
            </a:r>
            <a:r>
              <a:rPr lang="en-US" sz="2400" b="0">
                <a:solidFill>
                  <a:srgbClr val="0070C0"/>
                </a:solidFill>
                <a:latin typeface="Maiandra GD" pitchFamily="34" charset="0"/>
              </a:rPr>
              <a:t>element </a:t>
            </a:r>
            <a:r>
              <a:rPr lang="en-US" sz="2400" b="0" smtClean="0">
                <a:solidFill>
                  <a:srgbClr val="0070C0"/>
                </a:solidFill>
                <a:latin typeface="Maiandra GD" pitchFamily="34" charset="0"/>
              </a:rPr>
              <a:t>seven</a:t>
            </a:r>
            <a:r>
              <a:rPr lang="en-US" altLang="ja-JP" sz="2400" b="0" smtClean="0">
                <a:latin typeface="Maiandra GD" pitchFamily="34" charset="0"/>
              </a:rPr>
              <a:t>”</a:t>
            </a:r>
            <a:r>
              <a:rPr lang="en-US" sz="2400" b="0" smtClean="0">
                <a:latin typeface="Maiandra GD" pitchFamily="34" charset="0"/>
              </a:rPr>
              <a:t> </a:t>
            </a:r>
            <a:r>
              <a:rPr lang="en-US" sz="2400" b="0" dirty="0">
                <a:latin typeface="Maiandra GD" pitchFamily="34" charset="0"/>
              </a:rPr>
              <a:t>has a subscript of </a:t>
            </a:r>
            <a:r>
              <a:rPr lang="en-US" sz="2400" b="0" dirty="0">
                <a:solidFill>
                  <a:srgbClr val="0070C0"/>
                </a:solidFill>
                <a:latin typeface="Maiandra GD" pitchFamily="34" charset="0"/>
              </a:rPr>
              <a:t>7</a:t>
            </a:r>
            <a:r>
              <a:rPr lang="en-US" sz="2400" b="0" dirty="0">
                <a:latin typeface="Maiandra GD" pitchFamily="34" charset="0"/>
              </a:rPr>
              <a:t> and is actually </a:t>
            </a:r>
            <a:r>
              <a:rPr lang="en-US" sz="2400" b="0" dirty="0">
                <a:solidFill>
                  <a:srgbClr val="0070C0"/>
                </a:solidFill>
                <a:latin typeface="Maiandra GD" pitchFamily="34" charset="0"/>
              </a:rPr>
              <a:t>the eighth element of the array</a:t>
            </a:r>
            <a:r>
              <a:rPr lang="en-US" sz="2400" b="0" dirty="0">
                <a:latin typeface="Maiandra GD" pitchFamily="34" charset="0"/>
              </a:rPr>
              <a:t>. This is a source </a:t>
            </a:r>
            <a:r>
              <a:rPr lang="en-US" sz="2400" b="0">
                <a:latin typeface="Maiandra GD" pitchFamily="34" charset="0"/>
              </a:rPr>
              <a:t>of </a:t>
            </a:r>
            <a:r>
              <a:rPr lang="en-US" altLang="ja-JP" sz="2400" b="0" smtClean="0">
                <a:latin typeface="Maiandra GD" pitchFamily="34" charset="0"/>
              </a:rPr>
              <a:t>“</a:t>
            </a:r>
            <a:r>
              <a:rPr lang="en-US" sz="2400" b="0" smtClean="0">
                <a:solidFill>
                  <a:srgbClr val="FF0000"/>
                </a:solidFill>
                <a:latin typeface="Maiandra GD" pitchFamily="34" charset="0"/>
              </a:rPr>
              <a:t>off-by-one</a:t>
            </a:r>
            <a:r>
              <a:rPr lang="en-US" altLang="ja-JP" sz="2400" b="0" smtClean="0">
                <a:latin typeface="Maiandra GD" pitchFamily="34" charset="0"/>
              </a:rPr>
              <a:t>”</a:t>
            </a:r>
            <a:r>
              <a:rPr lang="en-US" sz="2400" b="0" smtClean="0">
                <a:latin typeface="Maiandra GD" pitchFamily="34" charset="0"/>
              </a:rPr>
              <a:t> </a:t>
            </a:r>
            <a:r>
              <a:rPr lang="en-US" sz="2400" b="0" dirty="0">
                <a:latin typeface="Maiandra GD" pitchFamily="34" charset="0"/>
              </a:rPr>
              <a:t>errors.</a:t>
            </a:r>
          </a:p>
        </p:txBody>
      </p:sp>
    </p:spTree>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26" name="Object 2"/>
          <p:cNvGraphicFramePr>
            <a:graphicFrameLocks noGrp="1" noChangeAspect="1"/>
          </p:cNvGraphicFramePr>
          <p:nvPr>
            <p:ph/>
          </p:nvPr>
        </p:nvGraphicFramePr>
        <p:xfrm>
          <a:off x="1781969" y="533400"/>
          <a:ext cx="5580062" cy="5216525"/>
        </p:xfrm>
        <a:graphic>
          <a:graphicData uri="http://schemas.openxmlformats.org/presentationml/2006/ole">
            <p:oleObj spid="_x0000_s1031" name="Document" r:id="rId4" imgW="5442076" imgH="5088521" progId="Word.Document.8">
              <p:embed/>
            </p:oleObj>
          </a:graphicData>
        </a:graphic>
      </p:graphicFrame>
      <p:sp>
        <p:nvSpPr>
          <p:cNvPr id="1028" name="Rectangle 3"/>
          <p:cNvSpPr>
            <a:spLocks noChangeArrowheads="1"/>
          </p:cNvSpPr>
          <p:nvPr/>
        </p:nvSpPr>
        <p:spPr bwMode="auto">
          <a:xfrm>
            <a:off x="1715294" y="5867400"/>
            <a:ext cx="5713412" cy="3540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a:t>
            </a:r>
            <a:r>
              <a:rPr lang="en-US" b="1" dirty="0" smtClean="0">
                <a:solidFill>
                  <a:srgbClr val="4D99FF"/>
                </a:solidFill>
                <a:latin typeface="Maiandra GD" pitchFamily="34" charset="0"/>
              </a:rPr>
              <a:t>4.2</a:t>
            </a:r>
            <a:r>
              <a:rPr lang="en-US" sz="1800" dirty="0" smtClean="0">
                <a:solidFill>
                  <a:srgbClr val="000000"/>
                </a:solidFill>
                <a:latin typeface="Maiandra GD" pitchFamily="34" charset="0"/>
              </a:rPr>
              <a:t> </a:t>
            </a:r>
            <a:r>
              <a:rPr lang="en-US" sz="1800" b="1" dirty="0">
                <a:solidFill>
                  <a:srgbClr val="000000"/>
                </a:solidFill>
                <a:latin typeface="Maiandra GD" pitchFamily="34" charset="0"/>
              </a:rPr>
              <a:t>|</a:t>
            </a:r>
            <a:r>
              <a:rPr lang="en-US" sz="1800" dirty="0">
                <a:solidFill>
                  <a:srgbClr val="000000"/>
                </a:solidFill>
                <a:latin typeface="Maiandra GD" pitchFamily="34" charset="0"/>
              </a:rPr>
              <a:t> </a:t>
            </a:r>
            <a:r>
              <a:rPr lang="en-US" sz="1800">
                <a:solidFill>
                  <a:srgbClr val="000000"/>
                </a:solidFill>
                <a:latin typeface="Maiandra GD" pitchFamily="34" charset="0"/>
              </a:rPr>
              <a:t>Operator </a:t>
            </a:r>
            <a:r>
              <a:rPr lang="en-US" sz="1800" smtClean="0">
                <a:solidFill>
                  <a:srgbClr val="000000"/>
                </a:solidFill>
                <a:latin typeface="Maiandra GD" pitchFamily="34" charset="0"/>
              </a:rPr>
              <a:t>precedence</a:t>
            </a:r>
            <a:endParaRPr lang="en-US" sz="1800" dirty="0">
              <a:solidFill>
                <a:srgbClr val="000000"/>
              </a:solidFill>
              <a:latin typeface="Maiandra GD" pitchFamily="34" charset="0"/>
            </a:endParaRPr>
          </a:p>
        </p:txBody>
      </p:sp>
    </p:spTree>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1" name="Rectangle 2"/>
          <p:cNvSpPr>
            <a:spLocks noGrp="1" noChangeArrowheads="1"/>
          </p:cNvSpPr>
          <p:nvPr>
            <p:ph type="title"/>
          </p:nvPr>
        </p:nvSpPr>
        <p:spPr>
          <a:xfrm>
            <a:off x="152400" y="76200"/>
            <a:ext cx="43434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4.3 </a:t>
            </a:r>
            <a:r>
              <a:rPr lang="en-US" sz="3600" b="1" dirty="0">
                <a:effectLst>
                  <a:outerShdw blurRad="38100" dist="38100" dir="2700000" algn="tl">
                    <a:srgbClr val="000000">
                      <a:alpha val="43137"/>
                    </a:srgbClr>
                  </a:outerShdw>
                </a:effectLst>
                <a:latin typeface="Maiandra GD" pitchFamily="34" charset="0"/>
              </a:rPr>
              <a:t>Defining Arrays</a:t>
            </a:r>
          </a:p>
        </p:txBody>
      </p:sp>
      <p:sp>
        <p:nvSpPr>
          <p:cNvPr id="73732" name="Rectangle 3"/>
          <p:cNvSpPr>
            <a:spLocks noGrp="1" noChangeArrowheads="1"/>
          </p:cNvSpPr>
          <p:nvPr>
            <p:ph idx="1"/>
          </p:nvPr>
        </p:nvSpPr>
        <p:spPr>
          <a:xfrm>
            <a:off x="1833563" y="1066800"/>
            <a:ext cx="5476875" cy="5410200"/>
          </a:xfrm>
        </p:spPr>
        <p:txBody>
          <a:bodyPr/>
          <a:lstStyle/>
          <a:p>
            <a:pPr marL="0" indent="-274320" eaLnBrk="1" hangingPunct="1">
              <a:spcBef>
                <a:spcPts val="600"/>
              </a:spcBef>
              <a:spcAft>
                <a:spcPts val="600"/>
              </a:spcAft>
              <a:buClr>
                <a:schemeClr val="tx1"/>
              </a:buClr>
              <a:buSzPct val="80000"/>
            </a:pPr>
            <a:r>
              <a:rPr lang="en-US" sz="2400" b="0" dirty="0">
                <a:latin typeface="Maiandra GD" pitchFamily="34" charset="0"/>
              </a:rPr>
              <a:t>When defining arrays, specify</a:t>
            </a:r>
          </a:p>
          <a:p>
            <a:pPr marL="548640" lvl="1" indent="-274320" eaLnBrk="1" hangingPunct="1">
              <a:spcBef>
                <a:spcPts val="600"/>
              </a:spcBef>
              <a:spcAft>
                <a:spcPts val="600"/>
              </a:spcAft>
              <a:buClr>
                <a:schemeClr val="tx1"/>
              </a:buClr>
              <a:buSzPct val="80000"/>
            </a:pPr>
            <a:r>
              <a:rPr lang="en-US" sz="2000" b="0" dirty="0">
                <a:solidFill>
                  <a:srgbClr val="0070C0"/>
                </a:solidFill>
                <a:latin typeface="Maiandra GD" pitchFamily="34" charset="0"/>
              </a:rPr>
              <a:t>Name</a:t>
            </a:r>
          </a:p>
          <a:p>
            <a:pPr marL="548640" lvl="1" indent="-274320" eaLnBrk="1" hangingPunct="1">
              <a:spcBef>
                <a:spcPts val="600"/>
              </a:spcBef>
              <a:spcAft>
                <a:spcPts val="600"/>
              </a:spcAft>
              <a:buClr>
                <a:schemeClr val="tx1"/>
              </a:buClr>
              <a:buSzPct val="80000"/>
            </a:pPr>
            <a:r>
              <a:rPr lang="en-US" sz="2000" b="0" dirty="0">
                <a:solidFill>
                  <a:srgbClr val="0070C0"/>
                </a:solidFill>
                <a:latin typeface="Maiandra GD" pitchFamily="34" charset="0"/>
              </a:rPr>
              <a:t>Type of array</a:t>
            </a:r>
          </a:p>
          <a:p>
            <a:pPr marL="548640" lvl="1" indent="-274320" eaLnBrk="1" hangingPunct="1">
              <a:spcBef>
                <a:spcPts val="600"/>
              </a:spcBef>
              <a:spcAft>
                <a:spcPts val="600"/>
              </a:spcAft>
              <a:buClr>
                <a:schemeClr val="tx1"/>
              </a:buClr>
              <a:buSzPct val="80000"/>
            </a:pPr>
            <a:r>
              <a:rPr lang="en-US" sz="2000" b="0" dirty="0">
                <a:solidFill>
                  <a:srgbClr val="0070C0"/>
                </a:solidFill>
                <a:latin typeface="Maiandra GD" pitchFamily="34" charset="0"/>
              </a:rPr>
              <a:t>Number of elements</a:t>
            </a:r>
          </a:p>
          <a:p>
            <a:pPr marL="914400" lvl="2" indent="-274320" eaLnBrk="1" hangingPunct="1">
              <a:spcBef>
                <a:spcPts val="600"/>
              </a:spcBef>
              <a:spcAft>
                <a:spcPts val="600"/>
              </a:spcAft>
              <a:buClr>
                <a:schemeClr val="tx1"/>
              </a:buClr>
              <a:buSzPct val="80000"/>
              <a:buFont typeface="Arial" charset="0"/>
              <a:buNone/>
            </a:pPr>
            <a:r>
              <a:rPr lang="en-US" sz="1800" b="0" err="1">
                <a:solidFill>
                  <a:srgbClr val="C00000"/>
                </a:solidFill>
                <a:latin typeface="Maiandra GD" pitchFamily="34" charset="0"/>
              </a:rPr>
              <a:t>arrayType</a:t>
            </a:r>
            <a:r>
              <a:rPr lang="en-US" sz="1800" b="0">
                <a:solidFill>
                  <a:srgbClr val="C00000"/>
                </a:solidFill>
                <a:latin typeface="Maiandra GD" pitchFamily="34" charset="0"/>
              </a:rPr>
              <a:t> </a:t>
            </a:r>
            <a:r>
              <a:rPr lang="en-US" sz="1800" b="0" smtClean="0">
                <a:solidFill>
                  <a:srgbClr val="C00000"/>
                </a:solidFill>
                <a:latin typeface="Maiandra GD" pitchFamily="34" charset="0"/>
              </a:rPr>
              <a:t>  arrayName</a:t>
            </a:r>
            <a:r>
              <a:rPr lang="en-US" sz="1800" b="0" dirty="0">
                <a:solidFill>
                  <a:srgbClr val="C00000"/>
                </a:solidFill>
                <a:latin typeface="Maiandra GD" pitchFamily="34" charset="0"/>
              </a:rPr>
              <a:t>[ </a:t>
            </a:r>
            <a:r>
              <a:rPr lang="en-US" sz="1800" b="0" dirty="0" err="1">
                <a:solidFill>
                  <a:srgbClr val="C00000"/>
                </a:solidFill>
                <a:latin typeface="Maiandra GD" pitchFamily="34" charset="0"/>
              </a:rPr>
              <a:t>numberOfElements</a:t>
            </a:r>
            <a:r>
              <a:rPr lang="en-US" sz="1800" b="0" dirty="0">
                <a:solidFill>
                  <a:srgbClr val="C00000"/>
                </a:solidFill>
                <a:latin typeface="Maiandra GD" pitchFamily="34" charset="0"/>
              </a:rPr>
              <a:t> ];</a:t>
            </a:r>
          </a:p>
          <a:p>
            <a:pPr marL="548640" lvl="1" indent="-274320" eaLnBrk="1" hangingPunct="1">
              <a:spcBef>
                <a:spcPts val="600"/>
              </a:spcBef>
              <a:spcAft>
                <a:spcPts val="600"/>
              </a:spcAft>
              <a:buClr>
                <a:schemeClr val="tx1"/>
              </a:buClr>
              <a:buSzPct val="80000"/>
            </a:pPr>
            <a:r>
              <a:rPr lang="en-US" sz="2000" b="0">
                <a:latin typeface="Maiandra GD" pitchFamily="34" charset="0"/>
              </a:rPr>
              <a:t>Examples</a:t>
            </a:r>
            <a:r>
              <a:rPr lang="en-US" sz="2000" b="0" smtClean="0">
                <a:latin typeface="Maiandra GD" pitchFamily="34" charset="0"/>
              </a:rPr>
              <a:t>:</a:t>
            </a:r>
            <a:endParaRPr lang="en-US" sz="2000" b="0" dirty="0">
              <a:latin typeface="Maiandra GD" pitchFamily="34" charset="0"/>
            </a:endParaRPr>
          </a:p>
          <a:p>
            <a:pPr marL="914400" lvl="2" indent="-274320" eaLnBrk="1" hangingPunct="1">
              <a:spcBef>
                <a:spcPts val="600"/>
              </a:spcBef>
              <a:spcAft>
                <a:spcPts val="600"/>
              </a:spcAft>
              <a:buClr>
                <a:schemeClr val="tx1"/>
              </a:buClr>
              <a:buSzPct val="80000"/>
              <a:buFont typeface="Arial" charset="0"/>
              <a:buNone/>
            </a:pPr>
            <a:r>
              <a:rPr lang="en-US" sz="1800" b="0" dirty="0" err="1">
                <a:latin typeface="Maiandra GD" pitchFamily="34" charset="0"/>
              </a:rPr>
              <a:t>int</a:t>
            </a:r>
            <a:r>
              <a:rPr lang="en-US" sz="1800" b="0" dirty="0">
                <a:latin typeface="Maiandra GD" pitchFamily="34" charset="0"/>
              </a:rPr>
              <a:t> </a:t>
            </a:r>
            <a:r>
              <a:rPr lang="en-US" sz="1800" b="0" smtClean="0">
                <a:latin typeface="Maiandra GD" pitchFamily="34" charset="0"/>
              </a:rPr>
              <a:t>c[10];</a:t>
            </a:r>
            <a:endParaRPr lang="en-US" sz="1800" b="0" dirty="0">
              <a:latin typeface="Maiandra GD" pitchFamily="34" charset="0"/>
            </a:endParaRPr>
          </a:p>
          <a:p>
            <a:pPr marL="914400" lvl="2" indent="-274320" eaLnBrk="1" hangingPunct="1">
              <a:spcBef>
                <a:spcPts val="600"/>
              </a:spcBef>
              <a:spcAft>
                <a:spcPts val="600"/>
              </a:spcAft>
              <a:buClr>
                <a:schemeClr val="tx1"/>
              </a:buClr>
              <a:buSzPct val="80000"/>
              <a:buFont typeface="Arial" charset="0"/>
              <a:buNone/>
            </a:pPr>
            <a:r>
              <a:rPr lang="en-US" sz="1800" b="0" dirty="0">
                <a:latin typeface="Maiandra GD" pitchFamily="34" charset="0"/>
              </a:rPr>
              <a:t>float </a:t>
            </a:r>
            <a:r>
              <a:rPr lang="en-US" sz="1800" b="0" dirty="0" err="1" smtClean="0">
                <a:latin typeface="Maiandra GD" pitchFamily="34" charset="0"/>
              </a:rPr>
              <a:t>myArray</a:t>
            </a:r>
            <a:r>
              <a:rPr lang="en-US" sz="1800" b="0" dirty="0" smtClean="0">
                <a:latin typeface="Maiandra GD" pitchFamily="34" charset="0"/>
              </a:rPr>
              <a:t>[3284];</a:t>
            </a:r>
            <a:endParaRPr lang="en-US" sz="1800" b="0" dirty="0">
              <a:latin typeface="Maiandra GD" pitchFamily="34" charset="0"/>
            </a:endParaRPr>
          </a:p>
          <a:p>
            <a:pPr marL="0" indent="-274320" eaLnBrk="1" hangingPunct="1">
              <a:spcBef>
                <a:spcPts val="600"/>
              </a:spcBef>
              <a:spcAft>
                <a:spcPts val="600"/>
              </a:spcAft>
              <a:buClr>
                <a:schemeClr val="tx1"/>
              </a:buClr>
              <a:buSzPct val="80000"/>
            </a:pPr>
            <a:r>
              <a:rPr lang="en-US" sz="2400" dirty="0">
                <a:latin typeface="Maiandra GD" pitchFamily="34" charset="0"/>
              </a:rPr>
              <a:t>Defining multiple arrays of same type</a:t>
            </a:r>
          </a:p>
          <a:p>
            <a:pPr marL="548640" lvl="1" indent="-274320" eaLnBrk="1" hangingPunct="1">
              <a:spcBef>
                <a:spcPts val="600"/>
              </a:spcBef>
              <a:spcAft>
                <a:spcPts val="600"/>
              </a:spcAft>
              <a:buClr>
                <a:schemeClr val="tx1"/>
              </a:buClr>
              <a:buSzPct val="80000"/>
            </a:pPr>
            <a:r>
              <a:rPr lang="en-US" sz="2000" b="0" dirty="0">
                <a:latin typeface="Maiandra GD" pitchFamily="34" charset="0"/>
              </a:rPr>
              <a:t>Format similar to regular variables</a:t>
            </a:r>
          </a:p>
          <a:p>
            <a:pPr marL="548640" lvl="1" indent="-274320" eaLnBrk="1" hangingPunct="1">
              <a:spcBef>
                <a:spcPts val="600"/>
              </a:spcBef>
              <a:spcAft>
                <a:spcPts val="600"/>
              </a:spcAft>
              <a:buClr>
                <a:schemeClr val="tx1"/>
              </a:buClr>
              <a:buSzPct val="80000"/>
            </a:pPr>
            <a:r>
              <a:rPr lang="en-US" sz="2000" b="0" dirty="0">
                <a:latin typeface="Maiandra GD" pitchFamily="34" charset="0"/>
              </a:rPr>
              <a:t>Example:</a:t>
            </a:r>
          </a:p>
          <a:p>
            <a:pPr marL="914400" lvl="2" indent="-274320" eaLnBrk="1" hangingPunct="1">
              <a:spcBef>
                <a:spcPts val="600"/>
              </a:spcBef>
              <a:spcAft>
                <a:spcPts val="600"/>
              </a:spcAft>
              <a:buClr>
                <a:schemeClr val="tx1"/>
              </a:buClr>
              <a:buSzPct val="80000"/>
              <a:buFont typeface="Arial" charset="0"/>
              <a:buNone/>
            </a:pPr>
            <a:r>
              <a:rPr lang="en-US" sz="1800" b="0" dirty="0" err="1">
                <a:latin typeface="Maiandra GD" pitchFamily="34" charset="0"/>
              </a:rPr>
              <a:t>int</a:t>
            </a:r>
            <a:r>
              <a:rPr lang="en-US" sz="1800" b="0" dirty="0">
                <a:latin typeface="Maiandra GD" pitchFamily="34" charset="0"/>
              </a:rPr>
              <a:t> </a:t>
            </a:r>
            <a:r>
              <a:rPr lang="en-US" sz="1800" b="0" dirty="0" smtClean="0">
                <a:latin typeface="Maiandra GD" pitchFamily="34" charset="0"/>
              </a:rPr>
              <a:t>b[100], x[27];</a:t>
            </a:r>
            <a:endParaRPr lang="en-US" b="0" dirty="0">
              <a:latin typeface="Maiandra GD" pitchFamily="3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2"/>
          <p:cNvSpPr>
            <a:spLocks noGrp="1" noChangeArrowheads="1"/>
          </p:cNvSpPr>
          <p:nvPr>
            <p:ph type="title"/>
          </p:nvPr>
        </p:nvSpPr>
        <p:spPr>
          <a:xfrm>
            <a:off x="152400" y="76200"/>
            <a:ext cx="58674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4.3 </a:t>
            </a:r>
            <a:r>
              <a:rPr lang="en-US" sz="3200" b="1" dirty="0">
                <a:effectLst>
                  <a:outerShdw blurRad="38100" dist="38100" dir="2700000" algn="tl">
                    <a:srgbClr val="000000">
                      <a:alpha val="43137"/>
                    </a:srgbClr>
                  </a:outerShdw>
                </a:effectLst>
                <a:latin typeface="Maiandra GD" pitchFamily="34" charset="0"/>
              </a:rPr>
              <a:t>Math</a:t>
            </a:r>
            <a:r>
              <a:rPr lang="en-US" sz="3600" b="1" dirty="0">
                <a:effectLst>
                  <a:outerShdw blurRad="38100" dist="38100" dir="2700000" algn="tl">
                    <a:srgbClr val="000000">
                      <a:alpha val="43137"/>
                    </a:srgbClr>
                  </a:outerShdw>
                </a:effectLst>
                <a:latin typeface="Maiandra GD" pitchFamily="34" charset="0"/>
              </a:rPr>
              <a:t> Library Functions</a:t>
            </a:r>
          </a:p>
        </p:txBody>
      </p:sp>
      <p:sp>
        <p:nvSpPr>
          <p:cNvPr id="55300" name="Rectangle 3"/>
          <p:cNvSpPr>
            <a:spLocks noGrp="1" noChangeArrowheads="1"/>
          </p:cNvSpPr>
          <p:nvPr>
            <p:ph idx="1"/>
          </p:nvPr>
        </p:nvSpPr>
        <p:spPr>
          <a:xfrm>
            <a:off x="685800" y="1447800"/>
            <a:ext cx="7772400" cy="4495800"/>
          </a:xfrm>
          <a:noFill/>
        </p:spPr>
        <p:txBody>
          <a:bodyPr/>
          <a:lstStyle/>
          <a:p>
            <a:pPr eaLnBrk="1" hangingPunct="1">
              <a:spcBef>
                <a:spcPts val="600"/>
              </a:spcBef>
              <a:spcAft>
                <a:spcPts val="600"/>
              </a:spcAft>
              <a:buClr>
                <a:schemeClr val="tx1"/>
              </a:buClr>
              <a:buSzPct val="80000"/>
            </a:pPr>
            <a:r>
              <a:rPr lang="en-US" sz="2000" b="0" dirty="0">
                <a:solidFill>
                  <a:srgbClr val="FF0000"/>
                </a:solidFill>
                <a:latin typeface="Maiandra GD" pitchFamily="34" charset="0"/>
              </a:rPr>
              <a:t>Math library</a:t>
            </a:r>
            <a:r>
              <a:rPr lang="en-US" sz="2400" b="0" dirty="0">
                <a:solidFill>
                  <a:srgbClr val="FF0000"/>
                </a:solidFill>
                <a:latin typeface="Maiandra GD" pitchFamily="34" charset="0"/>
              </a:rPr>
              <a:t> functions </a:t>
            </a:r>
          </a:p>
          <a:p>
            <a:pPr lvl="1" eaLnBrk="1" hangingPunct="1">
              <a:spcBef>
                <a:spcPts val="600"/>
              </a:spcBef>
              <a:spcAft>
                <a:spcPts val="600"/>
              </a:spcAft>
              <a:buClr>
                <a:schemeClr val="tx1"/>
              </a:buClr>
              <a:buSzPct val="80000"/>
            </a:pPr>
            <a:r>
              <a:rPr lang="en-US" sz="2000" b="0" dirty="0">
                <a:latin typeface="Maiandra GD" pitchFamily="34" charset="0"/>
              </a:rPr>
              <a:t>perform common mathematical calculations</a:t>
            </a:r>
          </a:p>
          <a:p>
            <a:pPr marL="1097280" lvl="1" eaLnBrk="1" hangingPunct="1">
              <a:spcBef>
                <a:spcPts val="600"/>
              </a:spcBef>
              <a:spcAft>
                <a:spcPts val="600"/>
              </a:spcAft>
              <a:buClr>
                <a:schemeClr val="tx1"/>
              </a:buClr>
              <a:buSzPct val="80000"/>
              <a:buNone/>
            </a:pPr>
            <a:r>
              <a:rPr lang="en-US" sz="1800" b="0" dirty="0">
                <a:solidFill>
                  <a:srgbClr val="FF0000"/>
                </a:solidFill>
                <a:latin typeface="Maiandra GD" pitchFamily="34" charset="0"/>
              </a:rPr>
              <a:t>#include &lt;</a:t>
            </a:r>
            <a:r>
              <a:rPr lang="en-US" sz="1800" b="0" dirty="0" err="1">
                <a:solidFill>
                  <a:srgbClr val="FF0000"/>
                </a:solidFill>
                <a:latin typeface="Maiandra GD" pitchFamily="34" charset="0"/>
              </a:rPr>
              <a:t>math.h</a:t>
            </a:r>
            <a:r>
              <a:rPr lang="en-US" sz="1800" b="0" dirty="0">
                <a:solidFill>
                  <a:srgbClr val="FF0000"/>
                </a:solidFill>
                <a:latin typeface="Maiandra GD" pitchFamily="34" charset="0"/>
              </a:rPr>
              <a:t>&gt;</a:t>
            </a:r>
          </a:p>
          <a:p>
            <a:pPr eaLnBrk="1" hangingPunct="1">
              <a:spcBef>
                <a:spcPts val="600"/>
              </a:spcBef>
              <a:spcAft>
                <a:spcPts val="600"/>
              </a:spcAft>
              <a:buClr>
                <a:schemeClr val="tx1"/>
              </a:buClr>
              <a:buSzPct val="80000"/>
            </a:pPr>
            <a:r>
              <a:rPr lang="en-US" sz="2400" b="0" dirty="0">
                <a:latin typeface="Maiandra GD" pitchFamily="34" charset="0"/>
              </a:rPr>
              <a:t>Format for </a:t>
            </a:r>
            <a:r>
              <a:rPr lang="en-US" sz="2400" b="0" dirty="0">
                <a:solidFill>
                  <a:srgbClr val="0070C0"/>
                </a:solidFill>
                <a:latin typeface="Maiandra GD" pitchFamily="34" charset="0"/>
              </a:rPr>
              <a:t>calling functions</a:t>
            </a:r>
          </a:p>
          <a:p>
            <a:pPr marL="1097280" lvl="1" eaLnBrk="1" hangingPunct="1">
              <a:spcBef>
                <a:spcPts val="600"/>
              </a:spcBef>
              <a:spcAft>
                <a:spcPts val="600"/>
              </a:spcAft>
              <a:buClr>
                <a:schemeClr val="tx1"/>
              </a:buClr>
              <a:buSzPct val="80000"/>
              <a:buNone/>
            </a:pPr>
            <a:r>
              <a:rPr lang="en-US" sz="1800" b="0" dirty="0" err="1">
                <a:solidFill>
                  <a:srgbClr val="FF0000"/>
                </a:solidFill>
                <a:latin typeface="Maiandra GD" pitchFamily="34" charset="0"/>
              </a:rPr>
              <a:t>FunctionName</a:t>
            </a:r>
            <a:r>
              <a:rPr lang="en-US" sz="1800" b="0" dirty="0">
                <a:solidFill>
                  <a:srgbClr val="FF0000"/>
                </a:solidFill>
                <a:latin typeface="Maiandra GD" pitchFamily="34" charset="0"/>
              </a:rPr>
              <a:t>( </a:t>
            </a:r>
            <a:r>
              <a:rPr lang="en-US" sz="1800" b="0" i="1" dirty="0">
                <a:solidFill>
                  <a:srgbClr val="FF0000"/>
                </a:solidFill>
                <a:latin typeface="Maiandra GD" pitchFamily="34" charset="0"/>
              </a:rPr>
              <a:t>argument</a:t>
            </a:r>
            <a:r>
              <a:rPr lang="en-US" sz="1800" b="0" dirty="0">
                <a:solidFill>
                  <a:srgbClr val="FF0000"/>
                </a:solidFill>
                <a:latin typeface="Maiandra GD" pitchFamily="34" charset="0"/>
              </a:rPr>
              <a:t> );</a:t>
            </a:r>
          </a:p>
          <a:p>
            <a:pPr lvl="2" eaLnBrk="1" hangingPunct="1">
              <a:spcBef>
                <a:spcPts val="600"/>
              </a:spcBef>
              <a:spcAft>
                <a:spcPts val="600"/>
              </a:spcAft>
              <a:buClr>
                <a:schemeClr val="tx1"/>
              </a:buClr>
              <a:buSzPct val="80000"/>
            </a:pPr>
            <a:r>
              <a:rPr lang="en-US" sz="1800" b="0" dirty="0">
                <a:latin typeface="Maiandra GD" pitchFamily="34" charset="0"/>
              </a:rPr>
              <a:t>If multiple arguments, use </a:t>
            </a:r>
            <a:r>
              <a:rPr lang="en-US" sz="1800" b="0" dirty="0">
                <a:solidFill>
                  <a:srgbClr val="0070C0"/>
                </a:solidFill>
                <a:latin typeface="Maiandra GD" pitchFamily="34" charset="0"/>
              </a:rPr>
              <a:t>comma-separated list</a:t>
            </a:r>
          </a:p>
          <a:p>
            <a:pPr marL="1554480" lvl="1" eaLnBrk="1" hangingPunct="1">
              <a:spcBef>
                <a:spcPts val="600"/>
              </a:spcBef>
              <a:spcAft>
                <a:spcPts val="600"/>
              </a:spcAft>
              <a:buClr>
                <a:schemeClr val="tx1"/>
              </a:buClr>
              <a:buSzPct val="80000"/>
              <a:buNone/>
            </a:pPr>
            <a:r>
              <a:rPr lang="en-US" sz="1800" b="0" err="1">
                <a:latin typeface="Maiandra GD" pitchFamily="34" charset="0"/>
              </a:rPr>
              <a:t>printf</a:t>
            </a:r>
            <a:r>
              <a:rPr lang="en-US" sz="1800" b="0" smtClean="0">
                <a:latin typeface="Maiandra GD" pitchFamily="34" charset="0"/>
              </a:rPr>
              <a:t>(“%.2f”, sqrt(900.0));</a:t>
            </a:r>
            <a:endParaRPr lang="en-US" sz="2000" b="0" dirty="0">
              <a:latin typeface="Maiandra GD" pitchFamily="34" charset="0"/>
            </a:endParaRPr>
          </a:p>
          <a:p>
            <a:pPr lvl="2" eaLnBrk="1" hangingPunct="1">
              <a:spcBef>
                <a:spcPts val="600"/>
              </a:spcBef>
              <a:spcAft>
                <a:spcPts val="600"/>
              </a:spcAft>
              <a:buClr>
                <a:schemeClr val="tx1"/>
              </a:buClr>
              <a:buSzPct val="80000"/>
            </a:pPr>
            <a:r>
              <a:rPr lang="en-US" sz="1800" b="0" dirty="0">
                <a:latin typeface="Maiandra GD" pitchFamily="34" charset="0"/>
              </a:rPr>
              <a:t>Calls function </a:t>
            </a:r>
            <a:r>
              <a:rPr lang="en-US" sz="1600" b="0" dirty="0" err="1">
                <a:solidFill>
                  <a:srgbClr val="0070C0"/>
                </a:solidFill>
                <a:latin typeface="Maiandra GD" pitchFamily="34" charset="0"/>
              </a:rPr>
              <a:t>sqrt</a:t>
            </a:r>
            <a:r>
              <a:rPr lang="en-US" sz="1800" b="0" dirty="0">
                <a:latin typeface="Maiandra GD" pitchFamily="34" charset="0"/>
              </a:rPr>
              <a:t>, which returns the square root of its argument</a:t>
            </a:r>
          </a:p>
          <a:p>
            <a:pPr lvl="2" eaLnBrk="1" hangingPunct="1">
              <a:spcBef>
                <a:spcPts val="600"/>
              </a:spcBef>
              <a:spcAft>
                <a:spcPts val="600"/>
              </a:spcAft>
              <a:buClr>
                <a:schemeClr val="tx1"/>
              </a:buClr>
              <a:buSzPct val="80000"/>
            </a:pPr>
            <a:r>
              <a:rPr lang="en-US" sz="1800" b="0" dirty="0">
                <a:latin typeface="Maiandra GD" pitchFamily="34" charset="0"/>
              </a:rPr>
              <a:t>All math functions return data type </a:t>
            </a:r>
            <a:r>
              <a:rPr lang="en-US" sz="1600" b="0" dirty="0">
                <a:solidFill>
                  <a:srgbClr val="FF0000"/>
                </a:solidFill>
                <a:latin typeface="Maiandra GD" pitchFamily="34" charset="0"/>
              </a:rPr>
              <a:t>double</a:t>
            </a:r>
          </a:p>
          <a:p>
            <a:pPr lvl="1" eaLnBrk="1" hangingPunct="1">
              <a:spcBef>
                <a:spcPts val="600"/>
              </a:spcBef>
              <a:spcAft>
                <a:spcPts val="600"/>
              </a:spcAft>
              <a:buClr>
                <a:schemeClr val="tx1"/>
              </a:buClr>
              <a:buSzPct val="80000"/>
            </a:pPr>
            <a:r>
              <a:rPr lang="en-US" sz="2000" b="0" dirty="0">
                <a:latin typeface="Maiandra GD" pitchFamily="34" charset="0"/>
              </a:rPr>
              <a:t>Arguments may be </a:t>
            </a:r>
            <a:r>
              <a:rPr lang="en-US" sz="2000" b="0" dirty="0">
                <a:solidFill>
                  <a:srgbClr val="0070C0"/>
                </a:solidFill>
                <a:latin typeface="Maiandra GD" pitchFamily="34" charset="0"/>
              </a:rPr>
              <a:t>constants, variables, or expressions</a:t>
            </a:r>
          </a:p>
        </p:txBody>
      </p:sp>
    </p:spTree>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Rectangle 2"/>
          <p:cNvSpPr>
            <a:spLocks noGrp="1" noChangeArrowheads="1"/>
          </p:cNvSpPr>
          <p:nvPr>
            <p:ph type="title"/>
          </p:nvPr>
        </p:nvSpPr>
        <p:spPr>
          <a:xfrm>
            <a:off x="152400" y="76200"/>
            <a:ext cx="42672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4.4 </a:t>
            </a:r>
            <a:r>
              <a:rPr lang="en-US" sz="3600" b="1" dirty="0">
                <a:effectLst>
                  <a:outerShdw blurRad="38100" dist="38100" dir="2700000" algn="tl">
                    <a:srgbClr val="000000">
                      <a:alpha val="43137"/>
                    </a:srgbClr>
                  </a:outerShdw>
                </a:effectLst>
                <a:latin typeface="Maiandra GD" pitchFamily="34" charset="0"/>
              </a:rPr>
              <a:t>Array Examples</a:t>
            </a:r>
          </a:p>
        </p:txBody>
      </p:sp>
      <p:sp>
        <p:nvSpPr>
          <p:cNvPr id="74756" name="Rectangle 3"/>
          <p:cNvSpPr>
            <a:spLocks noGrp="1" noChangeArrowheads="1"/>
          </p:cNvSpPr>
          <p:nvPr>
            <p:ph idx="1"/>
          </p:nvPr>
        </p:nvSpPr>
        <p:spPr>
          <a:xfrm>
            <a:off x="1143000" y="1524000"/>
            <a:ext cx="6858000" cy="4648200"/>
          </a:xfrm>
        </p:spPr>
        <p:txBody>
          <a:bodyPr/>
          <a:lstStyle/>
          <a:p>
            <a:pPr marL="0" indent="-274320" eaLnBrk="1" hangingPunct="1">
              <a:spcBef>
                <a:spcPts val="600"/>
              </a:spcBef>
              <a:spcAft>
                <a:spcPts val="600"/>
              </a:spcAft>
              <a:buClr>
                <a:schemeClr val="tx1"/>
              </a:buClr>
              <a:buSzPct val="80000"/>
            </a:pPr>
            <a:r>
              <a:rPr lang="en-US" sz="2400" b="0" dirty="0" err="1">
                <a:latin typeface="Maiandra GD" pitchFamily="34" charset="0"/>
              </a:rPr>
              <a:t>Initializers</a:t>
            </a:r>
            <a:endParaRPr lang="en-US" sz="2400" b="0" dirty="0">
              <a:latin typeface="Maiandra GD" pitchFamily="34" charset="0"/>
            </a:endParaRPr>
          </a:p>
          <a:p>
            <a:pPr marL="914400" lvl="2" indent="-274320" eaLnBrk="1" hangingPunct="1">
              <a:spcBef>
                <a:spcPts val="600"/>
              </a:spcBef>
              <a:spcAft>
                <a:spcPts val="600"/>
              </a:spcAft>
              <a:buClr>
                <a:schemeClr val="tx1"/>
              </a:buClr>
              <a:buSzPct val="80000"/>
              <a:buFont typeface="Arial" charset="0"/>
              <a:buNone/>
            </a:pPr>
            <a:r>
              <a:rPr lang="en-US" sz="1800" b="0" dirty="0" err="1">
                <a:solidFill>
                  <a:srgbClr val="FF0000"/>
                </a:solidFill>
                <a:latin typeface="Maiandra GD" pitchFamily="34" charset="0"/>
              </a:rPr>
              <a:t>int</a:t>
            </a:r>
            <a:r>
              <a:rPr lang="en-US" sz="1800" b="0" dirty="0">
                <a:solidFill>
                  <a:srgbClr val="FF0000"/>
                </a:solidFill>
                <a:latin typeface="Maiandra GD" pitchFamily="34" charset="0"/>
              </a:rPr>
              <a:t> </a:t>
            </a:r>
            <a:r>
              <a:rPr lang="en-US" sz="1800" b="0" dirty="0" smtClean="0">
                <a:solidFill>
                  <a:srgbClr val="FF0000"/>
                </a:solidFill>
                <a:latin typeface="Maiandra GD" pitchFamily="34" charset="0"/>
              </a:rPr>
              <a:t>n[5] </a:t>
            </a:r>
            <a:r>
              <a:rPr lang="en-US" sz="1800" b="0" dirty="0">
                <a:solidFill>
                  <a:srgbClr val="FF0000"/>
                </a:solidFill>
                <a:latin typeface="Maiandra GD" pitchFamily="34" charset="0"/>
              </a:rPr>
              <a:t>= { 1, 2, 3, 4, 5 };</a:t>
            </a:r>
            <a:r>
              <a:rPr lang="en-US" b="0" dirty="0">
                <a:solidFill>
                  <a:srgbClr val="FF0000"/>
                </a:solidFill>
                <a:latin typeface="Maiandra GD" pitchFamily="34" charset="0"/>
              </a:rPr>
              <a:t> </a:t>
            </a:r>
          </a:p>
          <a:p>
            <a:pPr marL="548640" lvl="1" indent="-274320" eaLnBrk="1" hangingPunct="1">
              <a:spcBef>
                <a:spcPts val="600"/>
              </a:spcBef>
              <a:spcAft>
                <a:spcPts val="600"/>
              </a:spcAft>
              <a:buClr>
                <a:schemeClr val="tx1"/>
              </a:buClr>
              <a:buSzPct val="80000"/>
            </a:pPr>
            <a:r>
              <a:rPr lang="en-US" sz="2000" b="0" dirty="0">
                <a:latin typeface="Maiandra GD" pitchFamily="34" charset="0"/>
              </a:rPr>
              <a:t>If not enough </a:t>
            </a:r>
            <a:r>
              <a:rPr lang="en-US" sz="2000" b="0" dirty="0" err="1">
                <a:latin typeface="Maiandra GD" pitchFamily="34" charset="0"/>
              </a:rPr>
              <a:t>initializers</a:t>
            </a:r>
            <a:r>
              <a:rPr lang="en-US" sz="2000" b="0" dirty="0">
                <a:latin typeface="Maiandra GD" pitchFamily="34" charset="0"/>
              </a:rPr>
              <a:t>, </a:t>
            </a:r>
            <a:r>
              <a:rPr lang="en-US" sz="2000" b="0" dirty="0">
                <a:solidFill>
                  <a:srgbClr val="0070C0"/>
                </a:solidFill>
                <a:latin typeface="Maiandra GD" pitchFamily="34" charset="0"/>
              </a:rPr>
              <a:t>rightmost elements become </a:t>
            </a:r>
            <a:r>
              <a:rPr lang="en-US" sz="1600" b="0" dirty="0">
                <a:solidFill>
                  <a:srgbClr val="0070C0"/>
                </a:solidFill>
                <a:latin typeface="Maiandra GD" pitchFamily="34" charset="0"/>
              </a:rPr>
              <a:t>0</a:t>
            </a:r>
          </a:p>
          <a:p>
            <a:pPr marL="914400" lvl="3" indent="-274320" eaLnBrk="1" hangingPunct="1">
              <a:spcBef>
                <a:spcPts val="600"/>
              </a:spcBef>
              <a:spcAft>
                <a:spcPts val="600"/>
              </a:spcAft>
              <a:buClr>
                <a:schemeClr val="tx1"/>
              </a:buClr>
              <a:buSzPct val="80000"/>
              <a:buNone/>
            </a:pPr>
            <a:r>
              <a:rPr lang="en-US" sz="1800" b="0" dirty="0" err="1">
                <a:latin typeface="Maiandra GD" pitchFamily="34" charset="0"/>
              </a:rPr>
              <a:t>int</a:t>
            </a:r>
            <a:r>
              <a:rPr lang="en-US" sz="1800" b="0" dirty="0">
                <a:latin typeface="Maiandra GD" pitchFamily="34" charset="0"/>
              </a:rPr>
              <a:t> </a:t>
            </a:r>
            <a:r>
              <a:rPr lang="en-US" sz="1800" b="0" dirty="0" smtClean="0">
                <a:latin typeface="Maiandra GD" pitchFamily="34" charset="0"/>
              </a:rPr>
              <a:t>n[5] </a:t>
            </a:r>
            <a:r>
              <a:rPr lang="en-US" sz="1800" b="0" dirty="0">
                <a:latin typeface="Maiandra GD" pitchFamily="34" charset="0"/>
              </a:rPr>
              <a:t>= { 0 }   </a:t>
            </a:r>
          </a:p>
          <a:p>
            <a:pPr marL="914400" lvl="2" indent="-274320" eaLnBrk="1" hangingPunct="1">
              <a:spcBef>
                <a:spcPts val="600"/>
              </a:spcBef>
              <a:spcAft>
                <a:spcPts val="600"/>
              </a:spcAft>
              <a:buClr>
                <a:schemeClr val="tx1"/>
              </a:buClr>
              <a:buSzPct val="80000"/>
              <a:buNone/>
            </a:pPr>
            <a:r>
              <a:rPr lang="en-US" sz="1800" b="0" dirty="0">
                <a:latin typeface="Maiandra GD" pitchFamily="34" charset="0"/>
              </a:rPr>
              <a:t>All elements 0</a:t>
            </a:r>
            <a:endParaRPr lang="en-US" sz="1600" b="0" dirty="0">
              <a:latin typeface="Maiandra GD" pitchFamily="34" charset="0"/>
            </a:endParaRPr>
          </a:p>
          <a:p>
            <a:pPr marL="548640" lvl="1" indent="-274320" eaLnBrk="1" hangingPunct="1">
              <a:spcBef>
                <a:spcPts val="600"/>
              </a:spcBef>
              <a:spcAft>
                <a:spcPts val="600"/>
              </a:spcAft>
              <a:buClr>
                <a:schemeClr val="tx1"/>
              </a:buClr>
              <a:buSzPct val="80000"/>
            </a:pPr>
            <a:r>
              <a:rPr lang="en-US" sz="2000" b="0" dirty="0">
                <a:latin typeface="Maiandra GD" pitchFamily="34" charset="0"/>
              </a:rPr>
              <a:t>If too many </a:t>
            </a:r>
            <a:r>
              <a:rPr lang="en-US" sz="2000" b="0" dirty="0" err="1">
                <a:latin typeface="Maiandra GD" pitchFamily="34" charset="0"/>
              </a:rPr>
              <a:t>initializers</a:t>
            </a:r>
            <a:r>
              <a:rPr lang="en-US" sz="2000" b="0" dirty="0">
                <a:latin typeface="Maiandra GD" pitchFamily="34" charset="0"/>
              </a:rPr>
              <a:t>, </a:t>
            </a:r>
            <a:r>
              <a:rPr lang="en-US" sz="2000" b="0" dirty="0">
                <a:solidFill>
                  <a:srgbClr val="0070C0"/>
                </a:solidFill>
                <a:latin typeface="Maiandra GD" pitchFamily="34" charset="0"/>
              </a:rPr>
              <a:t>a syntax error occurs</a:t>
            </a:r>
          </a:p>
          <a:p>
            <a:pPr marL="548640" lvl="1" indent="-274320" eaLnBrk="1" hangingPunct="1">
              <a:spcBef>
                <a:spcPts val="600"/>
              </a:spcBef>
              <a:spcAft>
                <a:spcPts val="600"/>
              </a:spcAft>
              <a:buClr>
                <a:schemeClr val="tx1"/>
              </a:buClr>
              <a:buSzPct val="80000"/>
            </a:pPr>
            <a:r>
              <a:rPr lang="en-US" sz="2000" b="0" dirty="0">
                <a:latin typeface="Maiandra GD" pitchFamily="34" charset="0"/>
              </a:rPr>
              <a:t>C arrays have </a:t>
            </a:r>
            <a:r>
              <a:rPr lang="en-US" sz="2000" b="0" dirty="0">
                <a:solidFill>
                  <a:srgbClr val="0070C0"/>
                </a:solidFill>
                <a:latin typeface="Maiandra GD" pitchFamily="34" charset="0"/>
              </a:rPr>
              <a:t>no bounds checking</a:t>
            </a:r>
          </a:p>
          <a:p>
            <a:pPr marL="0" indent="-274320" eaLnBrk="1" hangingPunct="1">
              <a:spcBef>
                <a:spcPts val="600"/>
              </a:spcBef>
              <a:spcAft>
                <a:spcPts val="600"/>
              </a:spcAft>
              <a:buClr>
                <a:schemeClr val="tx1"/>
              </a:buClr>
              <a:buSzPct val="80000"/>
            </a:pPr>
            <a:r>
              <a:rPr lang="en-US" sz="2400" b="0" dirty="0">
                <a:latin typeface="Maiandra GD" pitchFamily="34" charset="0"/>
              </a:rPr>
              <a:t>If </a:t>
            </a:r>
            <a:r>
              <a:rPr lang="en-US" sz="2400" b="0" dirty="0">
                <a:solidFill>
                  <a:srgbClr val="0070C0"/>
                </a:solidFill>
                <a:latin typeface="Maiandra GD" pitchFamily="34" charset="0"/>
              </a:rPr>
              <a:t>size omitted</a:t>
            </a:r>
            <a:r>
              <a:rPr lang="en-US" sz="2400" b="0" dirty="0">
                <a:latin typeface="Maiandra GD" pitchFamily="34" charset="0"/>
              </a:rPr>
              <a:t>, </a:t>
            </a:r>
            <a:r>
              <a:rPr lang="en-US" sz="2400" b="0" dirty="0" err="1">
                <a:latin typeface="Maiandra GD" pitchFamily="34" charset="0"/>
              </a:rPr>
              <a:t>initializers</a:t>
            </a:r>
            <a:r>
              <a:rPr lang="en-US" sz="2400" b="0" dirty="0">
                <a:latin typeface="Maiandra GD" pitchFamily="34" charset="0"/>
              </a:rPr>
              <a:t> determine it</a:t>
            </a:r>
          </a:p>
          <a:p>
            <a:pPr marL="914400" lvl="2" indent="-274320" eaLnBrk="1" hangingPunct="1">
              <a:spcBef>
                <a:spcPts val="600"/>
              </a:spcBef>
              <a:spcAft>
                <a:spcPts val="600"/>
              </a:spcAft>
              <a:buClr>
                <a:schemeClr val="tx1"/>
              </a:buClr>
              <a:buSzPct val="80000"/>
              <a:buFont typeface="Arial" charset="0"/>
              <a:buNone/>
            </a:pPr>
            <a:r>
              <a:rPr lang="en-US" sz="1800" b="0" dirty="0" err="1">
                <a:latin typeface="Maiandra GD" pitchFamily="34" charset="0"/>
              </a:rPr>
              <a:t>int</a:t>
            </a:r>
            <a:r>
              <a:rPr lang="en-US" sz="1800" b="0" dirty="0">
                <a:latin typeface="Maiandra GD" pitchFamily="34" charset="0"/>
              </a:rPr>
              <a:t> n[ ] = { 1, 2, 3, 4, </a:t>
            </a:r>
            <a:r>
              <a:rPr lang="en-US" sz="1800" b="0">
                <a:latin typeface="Maiandra GD" pitchFamily="34" charset="0"/>
              </a:rPr>
              <a:t>5 </a:t>
            </a:r>
            <a:r>
              <a:rPr lang="en-US" sz="1800" b="0" smtClean="0">
                <a:latin typeface="Maiandra GD" pitchFamily="34" charset="0"/>
              </a:rPr>
              <a:t>};</a:t>
            </a:r>
            <a:endParaRPr lang="en-US" b="0" dirty="0">
              <a:latin typeface="Maiandra GD" pitchFamily="34" charset="0"/>
            </a:endParaRPr>
          </a:p>
          <a:p>
            <a:pPr marL="914400" lvl="1" indent="-274320" eaLnBrk="1" hangingPunct="1">
              <a:spcBef>
                <a:spcPts val="600"/>
              </a:spcBef>
              <a:spcAft>
                <a:spcPts val="600"/>
              </a:spcAft>
              <a:buClr>
                <a:schemeClr val="tx1"/>
              </a:buClr>
              <a:buSzPct val="80000"/>
              <a:buNone/>
            </a:pPr>
            <a:r>
              <a:rPr lang="en-US" sz="2000" b="0" dirty="0">
                <a:latin typeface="Maiandra GD" pitchFamily="34" charset="0"/>
              </a:rPr>
              <a:t>5 </a:t>
            </a:r>
            <a:r>
              <a:rPr lang="en-US" sz="2000" b="0" dirty="0" err="1">
                <a:latin typeface="Maiandra GD" pitchFamily="34" charset="0"/>
              </a:rPr>
              <a:t>initializers</a:t>
            </a:r>
            <a:r>
              <a:rPr lang="en-US" sz="2000" b="0" dirty="0">
                <a:latin typeface="Maiandra GD" pitchFamily="34" charset="0"/>
              </a:rPr>
              <a:t>, therefore </a:t>
            </a:r>
            <a:r>
              <a:rPr lang="en-US" sz="2000" b="0" dirty="0" smtClean="0">
                <a:latin typeface="Maiandra GD" pitchFamily="34" charset="0"/>
              </a:rPr>
              <a:t>5-element </a:t>
            </a:r>
            <a:r>
              <a:rPr lang="en-US" sz="2000" b="0" dirty="0">
                <a:latin typeface="Maiandra GD" pitchFamily="34" charset="0"/>
              </a:rPr>
              <a:t>array</a:t>
            </a:r>
          </a:p>
        </p:txBody>
      </p:sp>
    </p:spTree>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50" name="Object 2"/>
          <p:cNvGraphicFramePr>
            <a:graphicFrameLocks noChangeAspect="1"/>
          </p:cNvGraphicFramePr>
          <p:nvPr/>
        </p:nvGraphicFramePr>
        <p:xfrm>
          <a:off x="0" y="0"/>
          <a:ext cx="7048500" cy="6858000"/>
        </p:xfrm>
        <a:graphic>
          <a:graphicData uri="http://schemas.openxmlformats.org/presentationml/2006/ole">
            <p:oleObj spid="_x0000_s2060" name="Document" r:id="rId4" imgW="7068207" imgH="6798536" progId="Word.Document.8">
              <p:embed/>
            </p:oleObj>
          </a:graphicData>
        </a:graphic>
      </p:graphicFrame>
      <p:sp>
        <p:nvSpPr>
          <p:cNvPr id="205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50949" name="Text Box 5"/>
          <p:cNvSpPr txBox="1">
            <a:spLocks noChangeArrowheads="1"/>
          </p:cNvSpPr>
          <p:nvPr/>
        </p:nvSpPr>
        <p:spPr bwMode="auto">
          <a:xfrm>
            <a:off x="5250542" y="2712358"/>
            <a:ext cx="31369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for</a:t>
            </a:r>
            <a:r>
              <a:rPr lang="en-US" sz="1800" dirty="0">
                <a:solidFill>
                  <a:schemeClr val="tx1"/>
                </a:solidFill>
                <a:latin typeface="Maiandra GD" pitchFamily="34" charset="0"/>
                <a:ea typeface="Times New Roman" charset="0"/>
                <a:cs typeface="AGaramond" charset="0"/>
              </a:rPr>
              <a:t> loop initializes each array element separately </a:t>
            </a:r>
          </a:p>
        </p:txBody>
      </p:sp>
      <p:sp>
        <p:nvSpPr>
          <p:cNvPr id="2055" name="Line 6"/>
          <p:cNvSpPr>
            <a:spLocks noChangeShapeType="1"/>
          </p:cNvSpPr>
          <p:nvPr/>
        </p:nvSpPr>
        <p:spPr bwMode="auto">
          <a:xfrm flipH="1">
            <a:off x="2735942" y="3029858"/>
            <a:ext cx="25146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850951" name="Text Box 7"/>
          <p:cNvSpPr txBox="1">
            <a:spLocks noChangeArrowheads="1"/>
          </p:cNvSpPr>
          <p:nvPr/>
        </p:nvSpPr>
        <p:spPr bwMode="auto">
          <a:xfrm>
            <a:off x="5237842" y="4575630"/>
            <a:ext cx="28702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for</a:t>
            </a:r>
            <a:r>
              <a:rPr lang="en-US" sz="1800" dirty="0">
                <a:solidFill>
                  <a:schemeClr val="tx1"/>
                </a:solidFill>
                <a:latin typeface="Maiandra GD" pitchFamily="34" charset="0"/>
                <a:ea typeface="Times New Roman" charset="0"/>
                <a:cs typeface="AGaramond" charset="0"/>
              </a:rPr>
              <a:t> loop outputs all array elements</a:t>
            </a:r>
          </a:p>
        </p:txBody>
      </p:sp>
      <p:sp>
        <p:nvSpPr>
          <p:cNvPr id="2057" name="Line 8"/>
          <p:cNvSpPr>
            <a:spLocks noChangeShapeType="1"/>
          </p:cNvSpPr>
          <p:nvPr/>
        </p:nvSpPr>
        <p:spPr bwMode="auto">
          <a:xfrm flipH="1">
            <a:off x="2723242" y="4893130"/>
            <a:ext cx="25146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74" name="Object 2"/>
          <p:cNvGraphicFramePr>
            <a:graphicFrameLocks noChangeAspect="1"/>
          </p:cNvGraphicFramePr>
          <p:nvPr/>
        </p:nvGraphicFramePr>
        <p:xfrm>
          <a:off x="0" y="0"/>
          <a:ext cx="7069138" cy="3810000"/>
        </p:xfrm>
        <a:graphic>
          <a:graphicData uri="http://schemas.openxmlformats.org/presentationml/2006/ole">
            <p:oleObj spid="_x0000_s3080" name="Document" r:id="rId4" imgW="7176090" imgH="3874088" progId="Word.Document.8">
              <p:embed/>
            </p:oleObj>
          </a:graphicData>
        </a:graphic>
      </p:graphicFrame>
      <p:sp>
        <p:nvSpPr>
          <p:cNvPr id="307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98" name="Object 2"/>
          <p:cNvGraphicFramePr>
            <a:graphicFrameLocks noChangeAspect="1"/>
          </p:cNvGraphicFramePr>
          <p:nvPr/>
        </p:nvGraphicFramePr>
        <p:xfrm>
          <a:off x="0" y="0"/>
          <a:ext cx="7048500" cy="5702300"/>
        </p:xfrm>
        <a:graphic>
          <a:graphicData uri="http://schemas.openxmlformats.org/presentationml/2006/ole">
            <p:oleObj spid="_x0000_s4106" name="Document" r:id="rId4" imgW="7080245" imgH="5716033" progId="Word.Document.8">
              <p:embed/>
            </p:oleObj>
          </a:graphicData>
        </a:graphic>
      </p:graphicFrame>
      <p:sp>
        <p:nvSpPr>
          <p:cNvPr id="4100"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52997" name="Text Box 5"/>
          <p:cNvSpPr txBox="1">
            <a:spLocks noChangeArrowheads="1"/>
          </p:cNvSpPr>
          <p:nvPr/>
        </p:nvSpPr>
        <p:spPr bwMode="auto">
          <a:xfrm>
            <a:off x="5080000" y="2755900"/>
            <a:ext cx="32766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err="1">
                <a:solidFill>
                  <a:srgbClr val="FF0000"/>
                </a:solidFill>
                <a:latin typeface="Maiandra GD" pitchFamily="34" charset="0"/>
                <a:ea typeface="Times New Roman" charset="0"/>
                <a:cs typeface="AGaramond" charset="0"/>
              </a:rPr>
              <a:t>initializer</a:t>
            </a:r>
            <a:r>
              <a:rPr lang="en-US" sz="1800" dirty="0">
                <a:solidFill>
                  <a:srgbClr val="FF0000"/>
                </a:solidFill>
                <a:latin typeface="Maiandra GD" pitchFamily="34" charset="0"/>
                <a:ea typeface="Times New Roman" charset="0"/>
                <a:cs typeface="AGaramond" charset="0"/>
              </a:rPr>
              <a:t> list</a:t>
            </a:r>
            <a:r>
              <a:rPr lang="en-US" sz="1800" dirty="0">
                <a:solidFill>
                  <a:schemeClr val="tx1"/>
                </a:solidFill>
                <a:latin typeface="Maiandra GD" pitchFamily="34" charset="0"/>
                <a:ea typeface="Times New Roman" charset="0"/>
                <a:cs typeface="AGaramond" charset="0"/>
              </a:rPr>
              <a:t> initializes all array elements simultaneously</a:t>
            </a:r>
          </a:p>
        </p:txBody>
      </p:sp>
      <p:sp>
        <p:nvSpPr>
          <p:cNvPr id="4103" name="Line 6"/>
          <p:cNvSpPr>
            <a:spLocks noChangeShapeType="1"/>
          </p:cNvSpPr>
          <p:nvPr/>
        </p:nvSpPr>
        <p:spPr bwMode="auto">
          <a:xfrm flipH="1" flipV="1">
            <a:off x="4165600" y="2374900"/>
            <a:ext cx="914400" cy="3810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122" name="Object 2"/>
          <p:cNvGraphicFramePr>
            <a:graphicFrameLocks noChangeAspect="1"/>
          </p:cNvGraphicFramePr>
          <p:nvPr/>
        </p:nvGraphicFramePr>
        <p:xfrm>
          <a:off x="0" y="0"/>
          <a:ext cx="7086600" cy="4229100"/>
        </p:xfrm>
        <a:graphic>
          <a:graphicData uri="http://schemas.openxmlformats.org/presentationml/2006/ole">
            <p:oleObj spid="_x0000_s5128" name="Document" r:id="rId4" imgW="7094915" imgH="4237730" progId="Word.Document.8">
              <p:embed/>
            </p:oleObj>
          </a:graphicData>
        </a:graphic>
      </p:graphicFrame>
      <p:sp>
        <p:nvSpPr>
          <p:cNvPr id="512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Rectangle 2"/>
          <p:cNvSpPr>
            <a:spLocks noGrp="1" noChangeArrowheads="1"/>
          </p:cNvSpPr>
          <p:nvPr>
            <p:ph type="title"/>
          </p:nvPr>
        </p:nvSpPr>
        <p:spPr>
          <a:xfrm>
            <a:off x="379413" y="842963"/>
            <a:ext cx="70881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4.2</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75780" name="Rectangle 3"/>
          <p:cNvSpPr>
            <a:spLocks noGrp="1" noChangeArrowheads="1"/>
          </p:cNvSpPr>
          <p:nvPr>
            <p:ph idx="1"/>
          </p:nvPr>
        </p:nvSpPr>
        <p:spPr>
          <a:xfrm>
            <a:off x="1027907" y="3429000"/>
            <a:ext cx="7088187" cy="839787"/>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Forgetting to initialize the elements</a:t>
            </a:r>
            <a:r>
              <a:rPr lang="en-US" sz="2400" b="0" dirty="0">
                <a:latin typeface="Maiandra GD" pitchFamily="34" charset="0"/>
              </a:rPr>
              <a:t> of </a:t>
            </a:r>
            <a:r>
              <a:rPr lang="en-US" sz="2400" b="0" dirty="0" smtClean="0">
                <a:latin typeface="Maiandra GD" pitchFamily="34" charset="0"/>
              </a:rPr>
              <a:t>an array </a:t>
            </a:r>
            <a:r>
              <a:rPr lang="en-US" sz="2400" b="0" dirty="0">
                <a:latin typeface="Maiandra GD" pitchFamily="34" charset="0"/>
              </a:rPr>
              <a:t>whose elements should be initialized.</a:t>
            </a:r>
          </a:p>
        </p:txBody>
      </p:sp>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3" name="Rectangle 2"/>
          <p:cNvSpPr>
            <a:spLocks noGrp="1" noChangeArrowheads="1"/>
          </p:cNvSpPr>
          <p:nvPr>
            <p:ph type="title"/>
          </p:nvPr>
        </p:nvSpPr>
        <p:spPr>
          <a:xfrm>
            <a:off x="379413" y="842963"/>
            <a:ext cx="70881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4.3</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76804" name="Rectangle 3"/>
          <p:cNvSpPr>
            <a:spLocks noGrp="1" noChangeArrowheads="1"/>
          </p:cNvSpPr>
          <p:nvPr>
            <p:ph idx="1"/>
          </p:nvPr>
        </p:nvSpPr>
        <p:spPr>
          <a:xfrm>
            <a:off x="952104" y="3581400"/>
            <a:ext cx="7239793" cy="838199"/>
          </a:xfrm>
          <a:noFill/>
        </p:spPr>
        <p:txBody>
          <a:bodyPr anchor="t"/>
          <a:lstStyle/>
          <a:p>
            <a:pPr marL="0" indent="0" eaLnBrk="1" hangingPunct="1">
              <a:lnSpc>
                <a:spcPct val="100000"/>
              </a:lnSpc>
              <a:spcBef>
                <a:spcPts val="0"/>
              </a:spcBef>
              <a:spcAft>
                <a:spcPts val="0"/>
              </a:spcAft>
              <a:buNone/>
            </a:pPr>
            <a:r>
              <a:rPr lang="en-US" sz="2400" b="0" dirty="0">
                <a:solidFill>
                  <a:srgbClr val="0070C0"/>
                </a:solidFill>
                <a:latin typeface="Maiandra GD" pitchFamily="34" charset="0"/>
              </a:rPr>
              <a:t>Providing more </a:t>
            </a:r>
            <a:r>
              <a:rPr lang="en-US" sz="2400" b="0" dirty="0" err="1">
                <a:solidFill>
                  <a:srgbClr val="0070C0"/>
                </a:solidFill>
                <a:latin typeface="Maiandra GD" pitchFamily="34" charset="0"/>
              </a:rPr>
              <a:t>initializers</a:t>
            </a:r>
            <a:r>
              <a:rPr lang="en-US" sz="2400" b="0" dirty="0">
                <a:latin typeface="Maiandra GD" pitchFamily="34" charset="0"/>
              </a:rPr>
              <a:t> in an </a:t>
            </a:r>
            <a:r>
              <a:rPr lang="en-US" sz="2400" b="0" dirty="0" smtClean="0">
                <a:latin typeface="Maiandra GD" pitchFamily="34" charset="0"/>
              </a:rPr>
              <a:t>array </a:t>
            </a:r>
            <a:r>
              <a:rPr lang="en-US" sz="2400" b="0" dirty="0" err="1" smtClean="0">
                <a:latin typeface="Maiandra GD" pitchFamily="34" charset="0"/>
              </a:rPr>
              <a:t>initializer</a:t>
            </a:r>
            <a:r>
              <a:rPr lang="en-US" sz="2400" b="0" dirty="0" smtClean="0">
                <a:latin typeface="Maiandra GD" pitchFamily="34" charset="0"/>
              </a:rPr>
              <a:t> </a:t>
            </a:r>
            <a:r>
              <a:rPr lang="en-US" sz="2400" b="0" dirty="0">
                <a:latin typeface="Maiandra GD" pitchFamily="34" charset="0"/>
              </a:rPr>
              <a:t>list than there are </a:t>
            </a:r>
            <a:r>
              <a:rPr lang="en-US" sz="2400" b="0" dirty="0" smtClean="0">
                <a:latin typeface="Maiandra GD" pitchFamily="34" charset="0"/>
              </a:rPr>
              <a:t>elements in </a:t>
            </a:r>
            <a:r>
              <a:rPr lang="en-US" sz="2400" b="0" dirty="0">
                <a:latin typeface="Maiandra GD" pitchFamily="34" charset="0"/>
              </a:rPr>
              <a:t>the array is </a:t>
            </a:r>
            <a:r>
              <a:rPr lang="en-US" sz="2400" b="0" dirty="0">
                <a:solidFill>
                  <a:srgbClr val="FF0000"/>
                </a:solidFill>
                <a:latin typeface="Maiandra GD" pitchFamily="34" charset="0"/>
              </a:rPr>
              <a:t>a syntax error</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146" name="Object 2"/>
          <p:cNvGraphicFramePr>
            <a:graphicFrameLocks noChangeAspect="1"/>
          </p:cNvGraphicFramePr>
          <p:nvPr/>
        </p:nvGraphicFramePr>
        <p:xfrm>
          <a:off x="0" y="0"/>
          <a:ext cx="7045325" cy="6858000"/>
        </p:xfrm>
        <a:graphic>
          <a:graphicData uri="http://schemas.openxmlformats.org/presentationml/2006/ole">
            <p:oleObj spid="_x0000_s6158" name="Document" r:id="rId4" imgW="7151718" imgH="7033704" progId="Word.Document.8">
              <p:embed/>
            </p:oleObj>
          </a:graphicData>
        </a:graphic>
      </p:graphicFrame>
      <p:sp>
        <p:nvSpPr>
          <p:cNvPr id="6148"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57093" name="Text Box 5"/>
          <p:cNvSpPr txBox="1">
            <a:spLocks noChangeArrowheads="1"/>
          </p:cNvSpPr>
          <p:nvPr/>
        </p:nvSpPr>
        <p:spPr bwMode="auto">
          <a:xfrm>
            <a:off x="4470400" y="679450"/>
            <a:ext cx="42926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#define</a:t>
            </a:r>
            <a:r>
              <a:rPr lang="en-US" sz="1800" dirty="0">
                <a:solidFill>
                  <a:srgbClr val="FF0000"/>
                </a:solidFill>
                <a:latin typeface="Maiandra GD" pitchFamily="34" charset="0"/>
                <a:ea typeface="Times New Roman" charset="0"/>
                <a:cs typeface="AGaramond" charset="0"/>
              </a:rPr>
              <a:t> directive</a:t>
            </a:r>
            <a:r>
              <a:rPr lang="en-US" sz="1800" dirty="0">
                <a:solidFill>
                  <a:schemeClr val="tx1"/>
                </a:solidFill>
                <a:latin typeface="Maiandra GD" pitchFamily="34" charset="0"/>
                <a:ea typeface="Times New Roman" charset="0"/>
                <a:cs typeface="AGaramond" charset="0"/>
              </a:rPr>
              <a:t> tells compiler to replace all instances of the word </a:t>
            </a:r>
            <a:r>
              <a:rPr lang="en-US" sz="1800" b="1" dirty="0">
                <a:solidFill>
                  <a:srgbClr val="FF0000"/>
                </a:solidFill>
                <a:latin typeface="Maiandra GD" pitchFamily="34" charset="0"/>
                <a:ea typeface="Times New Roman" charset="0"/>
                <a:cs typeface="AGaramond" charset="0"/>
              </a:rPr>
              <a:t>SIZE</a:t>
            </a:r>
            <a:r>
              <a:rPr lang="en-US" sz="1800" dirty="0">
                <a:solidFill>
                  <a:schemeClr val="tx1"/>
                </a:solidFill>
                <a:latin typeface="Maiandra GD" pitchFamily="34" charset="0"/>
                <a:ea typeface="Times New Roman" charset="0"/>
                <a:cs typeface="AGaramond" charset="0"/>
              </a:rPr>
              <a:t> with </a:t>
            </a:r>
            <a:r>
              <a:rPr lang="en-US" sz="1800" b="1" dirty="0">
                <a:solidFill>
                  <a:srgbClr val="FF0000"/>
                </a:solidFill>
                <a:latin typeface="Maiandra GD" pitchFamily="34" charset="0"/>
                <a:ea typeface="Times New Roman" charset="0"/>
                <a:cs typeface="AGaramond" charset="0"/>
              </a:rPr>
              <a:t>10</a:t>
            </a:r>
          </a:p>
        </p:txBody>
      </p:sp>
      <p:sp>
        <p:nvSpPr>
          <p:cNvPr id="6151" name="Line 6"/>
          <p:cNvSpPr>
            <a:spLocks noChangeShapeType="1"/>
          </p:cNvSpPr>
          <p:nvPr/>
        </p:nvSpPr>
        <p:spPr bwMode="auto">
          <a:xfrm flipH="1">
            <a:off x="4089400" y="908050"/>
            <a:ext cx="3810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857095" name="Text Box 7"/>
          <p:cNvSpPr txBox="1">
            <a:spLocks noChangeArrowheads="1"/>
          </p:cNvSpPr>
          <p:nvPr/>
        </p:nvSpPr>
        <p:spPr bwMode="auto">
          <a:xfrm>
            <a:off x="4982028" y="2329542"/>
            <a:ext cx="37592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SIZE</a:t>
            </a:r>
            <a:r>
              <a:rPr lang="en-US" sz="1800" dirty="0">
                <a:solidFill>
                  <a:schemeClr val="tx1"/>
                </a:solidFill>
                <a:latin typeface="Maiandra GD" pitchFamily="34" charset="0"/>
                <a:ea typeface="Times New Roman" charset="0"/>
                <a:cs typeface="AGaramond" charset="0"/>
              </a:rPr>
              <a:t> is replaced with </a:t>
            </a:r>
            <a:r>
              <a:rPr lang="en-US" sz="1800" b="1" dirty="0">
                <a:solidFill>
                  <a:srgbClr val="FF0000"/>
                </a:solidFill>
                <a:latin typeface="Maiandra GD" pitchFamily="34" charset="0"/>
                <a:ea typeface="Times New Roman" charset="0"/>
                <a:cs typeface="AGaramond" charset="0"/>
              </a:rPr>
              <a:t>10</a:t>
            </a:r>
            <a:r>
              <a:rPr lang="en-US" sz="1800" dirty="0">
                <a:solidFill>
                  <a:srgbClr val="C00000"/>
                </a:solidFill>
                <a:latin typeface="Maiandra GD" pitchFamily="34" charset="0"/>
                <a:ea typeface="Times New Roman" charset="0"/>
                <a:cs typeface="AGaramond" charset="0"/>
              </a:rPr>
              <a:t> </a:t>
            </a:r>
            <a:r>
              <a:rPr lang="en-US" sz="1800" dirty="0">
                <a:solidFill>
                  <a:schemeClr val="tx1"/>
                </a:solidFill>
                <a:latin typeface="Maiandra GD" pitchFamily="34" charset="0"/>
                <a:ea typeface="Times New Roman" charset="0"/>
                <a:cs typeface="AGaramond" charset="0"/>
              </a:rPr>
              <a:t>by the compiler, so </a:t>
            </a:r>
            <a:r>
              <a:rPr lang="en-US" sz="1800" dirty="0">
                <a:solidFill>
                  <a:srgbClr val="0070C0"/>
                </a:solidFill>
                <a:latin typeface="Maiandra GD" pitchFamily="34" charset="0"/>
                <a:ea typeface="Times New Roman" charset="0"/>
                <a:cs typeface="AGaramond" charset="0"/>
              </a:rPr>
              <a:t>array </a:t>
            </a:r>
            <a:r>
              <a:rPr lang="en-US" sz="1800" b="1" dirty="0">
                <a:solidFill>
                  <a:srgbClr val="0070C0"/>
                </a:solidFill>
                <a:latin typeface="Maiandra GD" pitchFamily="34" charset="0"/>
                <a:ea typeface="Times New Roman" charset="0"/>
                <a:cs typeface="AGaramond" charset="0"/>
              </a:rPr>
              <a:t>s</a:t>
            </a:r>
            <a:r>
              <a:rPr lang="en-US" sz="1800" dirty="0">
                <a:solidFill>
                  <a:srgbClr val="0070C0"/>
                </a:solidFill>
                <a:latin typeface="Maiandra GD" pitchFamily="34" charset="0"/>
                <a:ea typeface="Times New Roman" charset="0"/>
                <a:cs typeface="AGaramond" charset="0"/>
              </a:rPr>
              <a:t> has 10 elements</a:t>
            </a:r>
          </a:p>
        </p:txBody>
      </p:sp>
      <p:sp>
        <p:nvSpPr>
          <p:cNvPr id="6153" name="Line 8"/>
          <p:cNvSpPr>
            <a:spLocks noChangeShapeType="1"/>
          </p:cNvSpPr>
          <p:nvPr/>
        </p:nvSpPr>
        <p:spPr bwMode="auto">
          <a:xfrm flipH="1">
            <a:off x="4143828" y="2469242"/>
            <a:ext cx="8382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857097" name="Text Box 9"/>
          <p:cNvSpPr txBox="1">
            <a:spLocks noChangeArrowheads="1"/>
          </p:cNvSpPr>
          <p:nvPr/>
        </p:nvSpPr>
        <p:spPr bwMode="auto">
          <a:xfrm>
            <a:off x="5789386" y="4737098"/>
            <a:ext cx="3124200" cy="646331"/>
          </a:xfrm>
          <a:prstGeom prst="rect">
            <a:avLst/>
          </a:prstGeom>
          <a:solidFill>
            <a:srgbClr val="F0F7F7"/>
          </a:solidFill>
          <a:ln w="9525">
            <a:solidFill>
              <a:schemeClr val="tx1"/>
            </a:solidFill>
            <a:miter lim="800000"/>
            <a:headEnd/>
            <a:tailEnd/>
          </a:ln>
        </p:spPr>
        <p:txBody>
          <a:bodyPr>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for</a:t>
            </a:r>
            <a:r>
              <a:rPr lang="en-US" sz="1800" dirty="0">
                <a:solidFill>
                  <a:schemeClr val="tx1"/>
                </a:solidFill>
                <a:latin typeface="Maiandra GD" pitchFamily="34" charset="0"/>
                <a:ea typeface="Times New Roman" charset="0"/>
                <a:cs typeface="AGaramond" charset="0"/>
              </a:rPr>
              <a:t> loop initializes each array element separately </a:t>
            </a:r>
          </a:p>
        </p:txBody>
      </p:sp>
      <p:sp>
        <p:nvSpPr>
          <p:cNvPr id="6155" name="Line 10"/>
          <p:cNvSpPr>
            <a:spLocks noChangeShapeType="1"/>
          </p:cNvSpPr>
          <p:nvPr/>
        </p:nvSpPr>
        <p:spPr bwMode="auto">
          <a:xfrm flipH="1">
            <a:off x="2893786" y="5052784"/>
            <a:ext cx="28956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170" name="Object 2"/>
          <p:cNvGraphicFramePr>
            <a:graphicFrameLocks noChangeAspect="1"/>
          </p:cNvGraphicFramePr>
          <p:nvPr/>
        </p:nvGraphicFramePr>
        <p:xfrm>
          <a:off x="11113" y="11113"/>
          <a:ext cx="6905625" cy="3951287"/>
        </p:xfrm>
        <a:graphic>
          <a:graphicData uri="http://schemas.openxmlformats.org/presentationml/2006/ole">
            <p:oleObj spid="_x0000_s7176" name="Document" r:id="rId4" imgW="7213535" imgH="4120297" progId="Word.Document.8">
              <p:embed/>
            </p:oleObj>
          </a:graphicData>
        </a:graphic>
      </p:graphicFrame>
      <p:sp>
        <p:nvSpPr>
          <p:cNvPr id="717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7" name="Rectangle 2"/>
          <p:cNvSpPr>
            <a:spLocks noGrp="1" noChangeArrowheads="1"/>
          </p:cNvSpPr>
          <p:nvPr>
            <p:ph type="title"/>
          </p:nvPr>
        </p:nvSpPr>
        <p:spPr>
          <a:xfrm>
            <a:off x="379413" y="842963"/>
            <a:ext cx="70881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4.4</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77828" name="Rectangle 3"/>
          <p:cNvSpPr>
            <a:spLocks noGrp="1" noChangeArrowheads="1"/>
          </p:cNvSpPr>
          <p:nvPr>
            <p:ph idx="1"/>
          </p:nvPr>
        </p:nvSpPr>
        <p:spPr>
          <a:xfrm>
            <a:off x="933054" y="3352800"/>
            <a:ext cx="7277893" cy="1200329"/>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Ending a </a:t>
            </a:r>
            <a:r>
              <a:rPr lang="en-US" sz="2000" b="0" dirty="0">
                <a:solidFill>
                  <a:srgbClr val="C00000"/>
                </a:solidFill>
                <a:latin typeface="Maiandra GD" pitchFamily="34" charset="0"/>
              </a:rPr>
              <a:t>#define</a:t>
            </a:r>
            <a:r>
              <a:rPr lang="en-US" sz="2400" b="0" dirty="0">
                <a:latin typeface="Maiandra GD" pitchFamily="34" charset="0"/>
              </a:rPr>
              <a:t> or </a:t>
            </a:r>
            <a:r>
              <a:rPr lang="en-US" sz="2000" b="0" dirty="0">
                <a:solidFill>
                  <a:srgbClr val="C00000"/>
                </a:solidFill>
                <a:latin typeface="Maiandra GD" pitchFamily="34" charset="0"/>
              </a:rPr>
              <a:t>#include</a:t>
            </a:r>
            <a:r>
              <a:rPr lang="en-US" sz="2400" b="0" dirty="0">
                <a:latin typeface="Maiandra GD" pitchFamily="34" charset="0"/>
              </a:rPr>
              <a:t> preprocessor directive with </a:t>
            </a:r>
            <a:r>
              <a:rPr lang="en-US" sz="2400" b="0" dirty="0">
                <a:solidFill>
                  <a:srgbClr val="0070C0"/>
                </a:solidFill>
                <a:latin typeface="Maiandra GD" pitchFamily="34" charset="0"/>
              </a:rPr>
              <a:t>a semicolon</a:t>
            </a:r>
            <a:r>
              <a:rPr lang="en-US" sz="2400" b="0" dirty="0">
                <a:latin typeface="Maiandra GD" pitchFamily="34" charset="0"/>
              </a:rPr>
              <a:t>. </a:t>
            </a:r>
            <a:r>
              <a:rPr lang="en-US" sz="2400" b="0" dirty="0">
                <a:solidFill>
                  <a:srgbClr val="C00000"/>
                </a:solidFill>
                <a:latin typeface="Maiandra GD" pitchFamily="34" charset="0"/>
              </a:rPr>
              <a:t>Remember that preprocessor directives are not C statements</a:t>
            </a:r>
            <a:r>
              <a:rPr lang="en-US" sz="2400" b="0" dirty="0">
                <a:latin typeface="Maiandra GD" pitchFamily="34" charset="0"/>
              </a:rPr>
              <a:t>. </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3" name="Rectangle 2"/>
          <p:cNvSpPr>
            <a:spLocks noGrp="1" noChangeArrowheads="1"/>
          </p:cNvSpPr>
          <p:nvPr>
            <p:ph type="title"/>
          </p:nvPr>
        </p:nvSpPr>
        <p:spPr>
          <a:xfrm>
            <a:off x="379413" y="914400"/>
            <a:ext cx="5259387" cy="646331"/>
          </a:xfrm>
          <a:noFill/>
        </p:spPr>
        <p:txBody>
          <a:bodyPr wrap="square">
            <a:spAutoFit/>
          </a:bodyPr>
          <a:lstStyle/>
          <a:p>
            <a:pPr algn="l" eaLnBrk="1" hangingPunct="1"/>
            <a:r>
              <a:rPr lang="en-US" sz="3600" b="1" dirty="0">
                <a:solidFill>
                  <a:schemeClr val="accent5">
                    <a:lumMod val="25000"/>
                  </a:schemeClr>
                </a:solidFill>
                <a:effectLst>
                  <a:outerShdw blurRad="38100" dist="38100" dir="2700000" algn="tl">
                    <a:srgbClr val="000000">
                      <a:alpha val="43137"/>
                    </a:srgbClr>
                  </a:outerShdw>
                </a:effectLst>
                <a:latin typeface="Maiandra GD" pitchFamily="34" charset="0"/>
              </a:rPr>
              <a:t>Error-Prevention </a:t>
            </a:r>
            <a:r>
              <a:rPr lang="en-US" sz="3600" b="1">
                <a:solidFill>
                  <a:schemeClr val="accent5">
                    <a:lumMod val="25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accent5">
                    <a:lumMod val="25000"/>
                  </a:schemeClr>
                </a:solidFill>
                <a:effectLst>
                  <a:outerShdw blurRad="38100" dist="38100" dir="2700000" algn="tl">
                    <a:srgbClr val="000000">
                      <a:alpha val="43137"/>
                    </a:srgbClr>
                  </a:outerShdw>
                </a:effectLst>
                <a:latin typeface="Maiandra GD" pitchFamily="34" charset="0"/>
              </a:rPr>
              <a:t>4.1</a:t>
            </a:r>
            <a:endParaRPr lang="en-US" sz="3600" b="1" dirty="0">
              <a:solidFill>
                <a:schemeClr val="accent5">
                  <a:lumMod val="25000"/>
                </a:schemeClr>
              </a:solidFill>
              <a:effectLst>
                <a:outerShdw blurRad="38100" dist="38100" dir="2700000" algn="tl">
                  <a:srgbClr val="000000">
                    <a:alpha val="43137"/>
                  </a:srgbClr>
                </a:outerShdw>
              </a:effectLst>
              <a:latin typeface="Maiandra GD" pitchFamily="34" charset="0"/>
            </a:endParaRPr>
          </a:p>
        </p:txBody>
      </p:sp>
      <p:sp>
        <p:nvSpPr>
          <p:cNvPr id="56324" name="Rectangle 3"/>
          <p:cNvSpPr>
            <a:spLocks noGrp="1" noChangeArrowheads="1"/>
          </p:cNvSpPr>
          <p:nvPr>
            <p:ph idx="1"/>
          </p:nvPr>
        </p:nvSpPr>
        <p:spPr>
          <a:xfrm>
            <a:off x="1104107" y="3352800"/>
            <a:ext cx="6935787" cy="1200329"/>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Include the math header by using the preprocessor directive </a:t>
            </a:r>
            <a:r>
              <a:rPr lang="en-US" sz="2000" b="0" dirty="0">
                <a:solidFill>
                  <a:srgbClr val="FF0000"/>
                </a:solidFill>
                <a:latin typeface="Maiandra GD" pitchFamily="34" charset="0"/>
              </a:rPr>
              <a:t>#include &lt;</a:t>
            </a:r>
            <a:r>
              <a:rPr lang="en-US" sz="2000" b="0" dirty="0" err="1">
                <a:solidFill>
                  <a:srgbClr val="FF0000"/>
                </a:solidFill>
                <a:latin typeface="Maiandra GD" pitchFamily="34" charset="0"/>
              </a:rPr>
              <a:t>math.h</a:t>
            </a:r>
            <a:r>
              <a:rPr lang="en-US" sz="2000" b="0" dirty="0">
                <a:solidFill>
                  <a:srgbClr val="FF0000"/>
                </a:solidFill>
                <a:latin typeface="Maiandra GD" pitchFamily="34" charset="0"/>
              </a:rPr>
              <a:t>&gt;</a:t>
            </a:r>
            <a:r>
              <a:rPr lang="en-US" sz="2400" b="0" i="1" dirty="0">
                <a:latin typeface="Maiandra GD" pitchFamily="34" charset="0"/>
              </a:rPr>
              <a:t> </a:t>
            </a:r>
            <a:r>
              <a:rPr lang="en-US" sz="2400" b="0" dirty="0">
                <a:latin typeface="Maiandra GD" pitchFamily="34" charset="0"/>
              </a:rPr>
              <a:t>when using </a:t>
            </a:r>
            <a:r>
              <a:rPr lang="en-US" sz="2400" b="0" dirty="0">
                <a:solidFill>
                  <a:srgbClr val="0070C0"/>
                </a:solidFill>
                <a:latin typeface="Maiandra GD" pitchFamily="34" charset="0"/>
              </a:rPr>
              <a:t>functions in the math library</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1" name="Rectangle 2"/>
          <p:cNvSpPr>
            <a:spLocks noGrp="1" noChangeArrowheads="1"/>
          </p:cNvSpPr>
          <p:nvPr>
            <p:ph type="title"/>
          </p:nvPr>
        </p:nvSpPr>
        <p:spPr>
          <a:xfrm>
            <a:off x="379413" y="842963"/>
            <a:ext cx="69357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4.5</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78852" name="Rectangle 3"/>
          <p:cNvSpPr>
            <a:spLocks noGrp="1" noChangeArrowheads="1"/>
          </p:cNvSpPr>
          <p:nvPr>
            <p:ph idx="1"/>
          </p:nvPr>
        </p:nvSpPr>
        <p:spPr>
          <a:xfrm>
            <a:off x="1047750" y="3124200"/>
            <a:ext cx="7048500" cy="1938992"/>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Assigning a value to a symbolic constant </a:t>
            </a:r>
            <a:r>
              <a:rPr lang="en-US" sz="2400" b="0" dirty="0" smtClean="0">
                <a:latin typeface="Maiandra GD" pitchFamily="34" charset="0"/>
              </a:rPr>
              <a:t>in an executable </a:t>
            </a:r>
            <a:r>
              <a:rPr lang="en-US" sz="2400" b="0" dirty="0">
                <a:latin typeface="Maiandra GD" pitchFamily="34" charset="0"/>
              </a:rPr>
              <a:t>statement is </a:t>
            </a:r>
            <a:r>
              <a:rPr lang="en-US" sz="2400" b="0" dirty="0">
                <a:solidFill>
                  <a:srgbClr val="FF0000"/>
                </a:solidFill>
                <a:latin typeface="Maiandra GD" pitchFamily="34" charset="0"/>
              </a:rPr>
              <a:t>a syntax error</a:t>
            </a:r>
            <a:r>
              <a:rPr lang="en-US" sz="2400" b="0" dirty="0">
                <a:latin typeface="Maiandra GD" pitchFamily="34" charset="0"/>
              </a:rPr>
              <a:t>.</a:t>
            </a:r>
            <a:br>
              <a:rPr lang="en-US" sz="2400" b="0" dirty="0">
                <a:latin typeface="Maiandra GD" pitchFamily="34" charset="0"/>
              </a:rPr>
            </a:br>
            <a:r>
              <a:rPr lang="en-US" sz="2400" b="0" dirty="0">
                <a:solidFill>
                  <a:srgbClr val="FF0000"/>
                </a:solidFill>
                <a:latin typeface="Maiandra GD" pitchFamily="34" charset="0"/>
              </a:rPr>
              <a:t>A symbolic constant is not a variable</a:t>
            </a:r>
            <a:r>
              <a:rPr lang="en-US" sz="2400" b="0" dirty="0">
                <a:latin typeface="Maiandra GD" pitchFamily="34" charset="0"/>
              </a:rPr>
              <a:t>. </a:t>
            </a:r>
            <a:r>
              <a:rPr lang="en-US" sz="2400" b="0" dirty="0" smtClean="0">
                <a:latin typeface="Maiandra GD" pitchFamily="34" charset="0"/>
              </a:rPr>
              <a:t>No space </a:t>
            </a:r>
            <a:r>
              <a:rPr lang="en-US" sz="2400" b="0" dirty="0">
                <a:latin typeface="Maiandra GD" pitchFamily="34" charset="0"/>
              </a:rPr>
              <a:t>is reserved for it by the compiler as with variables that hold values at execution time.</a:t>
            </a:r>
          </a:p>
        </p:txBody>
      </p:sp>
    </p:spTree>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Rectangle 2"/>
          <p:cNvSpPr>
            <a:spLocks noGrp="1" noChangeArrowheads="1"/>
          </p:cNvSpPr>
          <p:nvPr>
            <p:ph type="title"/>
          </p:nvPr>
        </p:nvSpPr>
        <p:spPr>
          <a:xfrm>
            <a:off x="379413" y="857250"/>
            <a:ext cx="8002587" cy="646331"/>
          </a:xfrm>
          <a:noFill/>
        </p:spPr>
        <p:txBody>
          <a:bodyPr>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4.1</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79876" name="Rectangle 3"/>
          <p:cNvSpPr>
            <a:spLocks noGrp="1" noChangeArrowheads="1"/>
          </p:cNvSpPr>
          <p:nvPr>
            <p:ph idx="1"/>
          </p:nvPr>
        </p:nvSpPr>
        <p:spPr>
          <a:xfrm>
            <a:off x="1333104" y="3505200"/>
            <a:ext cx="6477793" cy="839787"/>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Defining the size of each array as </a:t>
            </a:r>
            <a:r>
              <a:rPr lang="en-US" sz="2400" b="0" dirty="0">
                <a:solidFill>
                  <a:srgbClr val="FF0000"/>
                </a:solidFill>
                <a:latin typeface="Maiandra GD" pitchFamily="34" charset="0"/>
              </a:rPr>
              <a:t>a symbolic constant</a:t>
            </a:r>
            <a:r>
              <a:rPr lang="en-US" sz="2400" b="0" dirty="0">
                <a:latin typeface="Maiandra GD" pitchFamily="34" charset="0"/>
              </a:rPr>
              <a:t> makes programs more scalable.</a:t>
            </a:r>
          </a:p>
        </p:txBody>
      </p:sp>
    </p:spTree>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9" name="Rectangle 2"/>
          <p:cNvSpPr>
            <a:spLocks noGrp="1" noChangeArrowheads="1"/>
          </p:cNvSpPr>
          <p:nvPr>
            <p:ph type="title"/>
          </p:nvPr>
        </p:nvSpPr>
        <p:spPr>
          <a:xfrm>
            <a:off x="379413" y="842963"/>
            <a:ext cx="67071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4.1</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80900" name="Rectangle 3"/>
          <p:cNvSpPr>
            <a:spLocks noGrp="1" noChangeArrowheads="1"/>
          </p:cNvSpPr>
          <p:nvPr>
            <p:ph idx="1"/>
          </p:nvPr>
        </p:nvSpPr>
        <p:spPr>
          <a:xfrm>
            <a:off x="1066007" y="3200400"/>
            <a:ext cx="7011987" cy="1569660"/>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Use only uppercase letters for symbolic constant names</a:t>
            </a:r>
            <a:r>
              <a:rPr lang="en-US" sz="2400" b="0" dirty="0">
                <a:latin typeface="Maiandra GD" pitchFamily="34" charset="0"/>
              </a:rPr>
              <a:t>. This makes these constants stand out in a program and reminds you that symbolic constants are not variables.</a:t>
            </a:r>
          </a:p>
        </p:txBody>
      </p:sp>
    </p:spTree>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3" name="Rectangle 2"/>
          <p:cNvSpPr>
            <a:spLocks noGrp="1" noChangeArrowheads="1"/>
          </p:cNvSpPr>
          <p:nvPr>
            <p:ph type="title"/>
          </p:nvPr>
        </p:nvSpPr>
        <p:spPr>
          <a:xfrm>
            <a:off x="379413" y="842963"/>
            <a:ext cx="67833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4.2</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81924" name="Rectangle 3"/>
          <p:cNvSpPr>
            <a:spLocks noGrp="1" noChangeArrowheads="1"/>
          </p:cNvSpPr>
          <p:nvPr>
            <p:ph idx="1"/>
          </p:nvPr>
        </p:nvSpPr>
        <p:spPr>
          <a:xfrm>
            <a:off x="1180307" y="3512403"/>
            <a:ext cx="6783387" cy="830997"/>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In multiword symbolic constant names, </a:t>
            </a:r>
            <a:r>
              <a:rPr lang="en-US" sz="2400" b="0" dirty="0">
                <a:solidFill>
                  <a:srgbClr val="0070C0"/>
                </a:solidFill>
                <a:latin typeface="Maiandra GD" pitchFamily="34" charset="0"/>
              </a:rPr>
              <a:t>use underscores</a:t>
            </a:r>
            <a:r>
              <a:rPr lang="en-US" sz="2400" b="0" dirty="0">
                <a:latin typeface="Maiandra GD" pitchFamily="34" charset="0"/>
              </a:rPr>
              <a:t> to separate the words for readability. </a:t>
            </a:r>
          </a:p>
        </p:txBody>
      </p:sp>
    </p:spTree>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194" name="Object 2"/>
          <p:cNvGraphicFramePr>
            <a:graphicFrameLocks noChangeAspect="1"/>
          </p:cNvGraphicFramePr>
          <p:nvPr/>
        </p:nvGraphicFramePr>
        <p:xfrm>
          <a:off x="0" y="0"/>
          <a:ext cx="7048500" cy="6858000"/>
        </p:xfrm>
        <a:graphic>
          <a:graphicData uri="http://schemas.openxmlformats.org/presentationml/2006/ole">
            <p:oleObj spid="_x0000_s8204" name="Document" r:id="rId4" imgW="7080573" imgH="6764651" progId="Word.Document.8">
              <p:embed/>
            </p:oleObj>
          </a:graphicData>
        </a:graphic>
      </p:graphicFrame>
      <p:sp>
        <p:nvSpPr>
          <p:cNvPr id="819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62213" name="Text Box 5"/>
          <p:cNvSpPr txBox="1">
            <a:spLocks noChangeArrowheads="1"/>
          </p:cNvSpPr>
          <p:nvPr/>
        </p:nvSpPr>
        <p:spPr bwMode="auto">
          <a:xfrm>
            <a:off x="5715000" y="1524000"/>
            <a:ext cx="32004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err="1">
                <a:solidFill>
                  <a:srgbClr val="FF0000"/>
                </a:solidFill>
                <a:latin typeface="Maiandra GD" pitchFamily="34" charset="0"/>
                <a:ea typeface="Times New Roman" charset="0"/>
                <a:cs typeface="AGaramond" charset="0"/>
              </a:rPr>
              <a:t>initializer</a:t>
            </a:r>
            <a:r>
              <a:rPr lang="en-US" sz="1800" dirty="0">
                <a:solidFill>
                  <a:srgbClr val="FF0000"/>
                </a:solidFill>
                <a:latin typeface="Maiandra GD" pitchFamily="34" charset="0"/>
                <a:ea typeface="Times New Roman" charset="0"/>
                <a:cs typeface="AGaramond" charset="0"/>
              </a:rPr>
              <a:t> list</a:t>
            </a:r>
            <a:r>
              <a:rPr lang="en-US" sz="1800" dirty="0">
                <a:solidFill>
                  <a:srgbClr val="C00000"/>
                </a:solidFill>
                <a:latin typeface="Maiandra GD" pitchFamily="34" charset="0"/>
                <a:ea typeface="Times New Roman" charset="0"/>
                <a:cs typeface="AGaramond" charset="0"/>
              </a:rPr>
              <a:t> </a:t>
            </a:r>
            <a:r>
              <a:rPr lang="en-US" sz="1800" dirty="0">
                <a:solidFill>
                  <a:schemeClr val="tx1"/>
                </a:solidFill>
                <a:latin typeface="Maiandra GD" pitchFamily="34" charset="0"/>
                <a:ea typeface="Times New Roman" charset="0"/>
                <a:cs typeface="AGaramond" charset="0"/>
              </a:rPr>
              <a:t>initializes all array elements simultaneously</a:t>
            </a:r>
          </a:p>
        </p:txBody>
      </p:sp>
      <p:sp>
        <p:nvSpPr>
          <p:cNvPr id="8199" name="Line 6"/>
          <p:cNvSpPr>
            <a:spLocks noChangeShapeType="1"/>
          </p:cNvSpPr>
          <p:nvPr/>
        </p:nvSpPr>
        <p:spPr bwMode="auto">
          <a:xfrm flipH="1">
            <a:off x="4038600" y="1828800"/>
            <a:ext cx="1676400" cy="5334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
        <p:nvSpPr>
          <p:cNvPr id="862215" name="Text Box 7"/>
          <p:cNvSpPr txBox="1">
            <a:spLocks noChangeArrowheads="1"/>
          </p:cNvSpPr>
          <p:nvPr/>
        </p:nvSpPr>
        <p:spPr bwMode="auto">
          <a:xfrm>
            <a:off x="5246914" y="3536044"/>
            <a:ext cx="3124200" cy="646331"/>
          </a:xfrm>
          <a:prstGeom prst="rect">
            <a:avLst/>
          </a:prstGeom>
          <a:solidFill>
            <a:srgbClr val="F0F7F7"/>
          </a:solidFill>
          <a:ln w="9525">
            <a:solidFill>
              <a:schemeClr val="tx1"/>
            </a:solidFill>
            <a:miter lim="800000"/>
            <a:headEnd/>
            <a:tailEnd/>
          </a:ln>
        </p:spPr>
        <p:txBody>
          <a:bodyPr>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for</a:t>
            </a:r>
            <a:r>
              <a:rPr lang="en-US" sz="1800" dirty="0">
                <a:solidFill>
                  <a:schemeClr val="tx1"/>
                </a:solidFill>
                <a:latin typeface="Maiandra GD" pitchFamily="34" charset="0"/>
                <a:ea typeface="Times New Roman" charset="0"/>
                <a:cs typeface="AGaramond" charset="0"/>
              </a:rPr>
              <a:t> loop adds each element of the array to variable </a:t>
            </a:r>
            <a:r>
              <a:rPr lang="en-US" sz="1800" b="1" dirty="0">
                <a:solidFill>
                  <a:srgbClr val="0070C0"/>
                </a:solidFill>
                <a:latin typeface="Maiandra GD" pitchFamily="34" charset="0"/>
                <a:ea typeface="Times New Roman" charset="0"/>
                <a:cs typeface="AGaramond" charset="0"/>
              </a:rPr>
              <a:t>total</a:t>
            </a:r>
          </a:p>
        </p:txBody>
      </p:sp>
      <p:sp>
        <p:nvSpPr>
          <p:cNvPr id="8201" name="Line 8"/>
          <p:cNvSpPr>
            <a:spLocks noChangeShapeType="1"/>
          </p:cNvSpPr>
          <p:nvPr/>
        </p:nvSpPr>
        <p:spPr bwMode="auto">
          <a:xfrm flipH="1">
            <a:off x="2884714" y="3853544"/>
            <a:ext cx="23622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218" name="Object 2"/>
          <p:cNvGraphicFramePr>
            <a:graphicFrameLocks noChangeAspect="1"/>
          </p:cNvGraphicFramePr>
          <p:nvPr/>
        </p:nvGraphicFramePr>
        <p:xfrm>
          <a:off x="0" y="0"/>
          <a:ext cx="7035800" cy="6858000"/>
        </p:xfrm>
        <a:graphic>
          <a:graphicData uri="http://schemas.openxmlformats.org/presentationml/2006/ole">
            <p:oleObj spid="_x0000_s9233" name="Document" r:id="rId4" imgW="7077605" imgH="6803222" progId="Word.Document.8">
              <p:embed/>
            </p:oleObj>
          </a:graphicData>
        </a:graphic>
      </p:graphicFrame>
      <p:sp>
        <p:nvSpPr>
          <p:cNvPr id="9220"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63237" name="Text Box 5"/>
          <p:cNvSpPr txBox="1">
            <a:spLocks noChangeArrowheads="1"/>
          </p:cNvSpPr>
          <p:nvPr/>
        </p:nvSpPr>
        <p:spPr bwMode="auto">
          <a:xfrm>
            <a:off x="6121400" y="736600"/>
            <a:ext cx="27178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#define</a:t>
            </a:r>
            <a:r>
              <a:rPr lang="en-US" sz="1800" dirty="0">
                <a:solidFill>
                  <a:srgbClr val="FF0000"/>
                </a:solidFill>
                <a:latin typeface="Maiandra GD" pitchFamily="34" charset="0"/>
                <a:ea typeface="Times New Roman" charset="0"/>
                <a:cs typeface="AGaramond" charset="0"/>
              </a:rPr>
              <a:t> directives</a:t>
            </a:r>
            <a:r>
              <a:rPr lang="en-US" sz="1800" dirty="0">
                <a:solidFill>
                  <a:schemeClr val="tx1"/>
                </a:solidFill>
                <a:latin typeface="Maiandra GD" pitchFamily="34" charset="0"/>
                <a:ea typeface="Times New Roman" charset="0"/>
                <a:cs typeface="AGaramond" charset="0"/>
              </a:rPr>
              <a:t> create </a:t>
            </a:r>
            <a:r>
              <a:rPr lang="en-US" sz="1800" dirty="0">
                <a:solidFill>
                  <a:srgbClr val="0070C0"/>
                </a:solidFill>
                <a:latin typeface="Maiandra GD" pitchFamily="34" charset="0"/>
                <a:ea typeface="Times New Roman" charset="0"/>
                <a:cs typeface="AGaramond" charset="0"/>
              </a:rPr>
              <a:t>symbolic constants</a:t>
            </a:r>
          </a:p>
        </p:txBody>
      </p:sp>
      <p:sp>
        <p:nvSpPr>
          <p:cNvPr id="9223" name="Line 6"/>
          <p:cNvSpPr>
            <a:spLocks noChangeShapeType="1"/>
          </p:cNvSpPr>
          <p:nvPr/>
        </p:nvSpPr>
        <p:spPr bwMode="auto">
          <a:xfrm flipH="1">
            <a:off x="4566920" y="914400"/>
            <a:ext cx="155448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9224" name="Line 7"/>
          <p:cNvSpPr>
            <a:spLocks noChangeShapeType="1"/>
          </p:cNvSpPr>
          <p:nvPr/>
        </p:nvSpPr>
        <p:spPr bwMode="auto">
          <a:xfrm flipH="1">
            <a:off x="2821214" y="1168400"/>
            <a:ext cx="329184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863240" name="Text Box 8"/>
          <p:cNvSpPr txBox="1">
            <a:spLocks noChangeArrowheads="1"/>
          </p:cNvSpPr>
          <p:nvPr/>
        </p:nvSpPr>
        <p:spPr bwMode="auto">
          <a:xfrm>
            <a:off x="6172200" y="2514600"/>
            <a:ext cx="28194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frequency</a:t>
            </a:r>
            <a:r>
              <a:rPr lang="en-US" sz="1800" dirty="0">
                <a:solidFill>
                  <a:schemeClr val="tx1"/>
                </a:solidFill>
                <a:latin typeface="Maiandra GD" pitchFamily="34" charset="0"/>
                <a:ea typeface="Times New Roman" charset="0"/>
                <a:cs typeface="AGaramond" charset="0"/>
              </a:rPr>
              <a:t> array is defined with </a:t>
            </a:r>
            <a:r>
              <a:rPr lang="en-US" sz="1800" dirty="0">
                <a:solidFill>
                  <a:srgbClr val="0070C0"/>
                </a:solidFill>
                <a:latin typeface="Maiandra GD" pitchFamily="34" charset="0"/>
                <a:ea typeface="Times New Roman" charset="0"/>
                <a:cs typeface="AGaramond" charset="0"/>
              </a:rPr>
              <a:t>11 elements </a:t>
            </a:r>
          </a:p>
        </p:txBody>
      </p:sp>
      <p:sp>
        <p:nvSpPr>
          <p:cNvPr id="9226" name="Line 9"/>
          <p:cNvSpPr>
            <a:spLocks noChangeShapeType="1"/>
          </p:cNvSpPr>
          <p:nvPr/>
        </p:nvSpPr>
        <p:spPr bwMode="auto">
          <a:xfrm flipH="1">
            <a:off x="4114800" y="2819400"/>
            <a:ext cx="2057400" cy="6096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
        <p:nvSpPr>
          <p:cNvPr id="863242" name="Text Box 10"/>
          <p:cNvSpPr txBox="1">
            <a:spLocks noChangeArrowheads="1"/>
          </p:cNvSpPr>
          <p:nvPr/>
        </p:nvSpPr>
        <p:spPr bwMode="auto">
          <a:xfrm>
            <a:off x="6235700" y="3660775"/>
            <a:ext cx="2819400" cy="923330"/>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responses</a:t>
            </a:r>
            <a:r>
              <a:rPr lang="en-US" sz="1800" dirty="0">
                <a:solidFill>
                  <a:schemeClr val="tx1"/>
                </a:solidFill>
                <a:latin typeface="Maiandra GD" pitchFamily="34" charset="0"/>
                <a:ea typeface="Times New Roman" charset="0"/>
                <a:cs typeface="AGaramond" charset="0"/>
              </a:rPr>
              <a:t> array is defined with </a:t>
            </a:r>
            <a:r>
              <a:rPr lang="en-US" sz="1800" dirty="0">
                <a:solidFill>
                  <a:srgbClr val="0070C0"/>
                </a:solidFill>
                <a:latin typeface="Maiandra GD" pitchFamily="34" charset="0"/>
                <a:ea typeface="Times New Roman" charset="0"/>
                <a:cs typeface="AGaramond" charset="0"/>
              </a:rPr>
              <a:t>40 elements</a:t>
            </a:r>
            <a:r>
              <a:rPr lang="en-US" sz="1800" dirty="0">
                <a:solidFill>
                  <a:schemeClr val="tx1"/>
                </a:solidFill>
                <a:latin typeface="Maiandra GD" pitchFamily="34" charset="0"/>
                <a:ea typeface="Times New Roman" charset="0"/>
                <a:cs typeface="AGaramond" charset="0"/>
              </a:rPr>
              <a:t> and its elements are initialized</a:t>
            </a:r>
          </a:p>
        </p:txBody>
      </p:sp>
      <p:sp>
        <p:nvSpPr>
          <p:cNvPr id="9228" name="Line 11"/>
          <p:cNvSpPr>
            <a:spLocks noChangeShapeType="1"/>
          </p:cNvSpPr>
          <p:nvPr/>
        </p:nvSpPr>
        <p:spPr bwMode="auto">
          <a:xfrm flipH="1">
            <a:off x="5029200" y="3962400"/>
            <a:ext cx="1206500" cy="2286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
        <p:nvSpPr>
          <p:cNvPr id="863245" name="Text Box 13"/>
          <p:cNvSpPr txBox="1">
            <a:spLocks noChangeArrowheads="1"/>
          </p:cNvSpPr>
          <p:nvPr/>
        </p:nvSpPr>
        <p:spPr bwMode="auto">
          <a:xfrm>
            <a:off x="5956300" y="5029200"/>
            <a:ext cx="3111500" cy="923330"/>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subscript of </a:t>
            </a:r>
            <a:r>
              <a:rPr lang="en-US" sz="1800" b="1" dirty="0">
                <a:solidFill>
                  <a:srgbClr val="FF0000"/>
                </a:solidFill>
                <a:latin typeface="Maiandra GD" pitchFamily="34" charset="0"/>
                <a:ea typeface="Times New Roman" charset="0"/>
                <a:cs typeface="AGaramond" charset="0"/>
              </a:rPr>
              <a:t>frequency</a:t>
            </a:r>
            <a:r>
              <a:rPr lang="en-US" sz="1800" dirty="0">
                <a:solidFill>
                  <a:schemeClr val="tx1"/>
                </a:solidFill>
                <a:latin typeface="Maiandra GD" pitchFamily="34" charset="0"/>
                <a:ea typeface="Times New Roman" charset="0"/>
                <a:cs typeface="AGaramond" charset="0"/>
              </a:rPr>
              <a:t> array is given by value in </a:t>
            </a:r>
            <a:r>
              <a:rPr lang="en-US" sz="1800" b="1" dirty="0">
                <a:solidFill>
                  <a:srgbClr val="FF0000"/>
                </a:solidFill>
                <a:latin typeface="Maiandra GD" pitchFamily="34" charset="0"/>
                <a:ea typeface="Times New Roman" charset="0"/>
                <a:cs typeface="AGaramond" charset="0"/>
              </a:rPr>
              <a:t>responses</a:t>
            </a:r>
            <a:r>
              <a:rPr lang="en-US" sz="1800" dirty="0">
                <a:solidFill>
                  <a:schemeClr val="tx1"/>
                </a:solidFill>
                <a:latin typeface="Maiandra GD" pitchFamily="34" charset="0"/>
                <a:ea typeface="Times New Roman" charset="0"/>
                <a:cs typeface="AGaramond" charset="0"/>
              </a:rPr>
              <a:t> array </a:t>
            </a:r>
          </a:p>
        </p:txBody>
      </p:sp>
      <p:sp>
        <p:nvSpPr>
          <p:cNvPr id="9230" name="Line 14"/>
          <p:cNvSpPr>
            <a:spLocks noChangeShapeType="1"/>
          </p:cNvSpPr>
          <p:nvPr/>
        </p:nvSpPr>
        <p:spPr bwMode="auto">
          <a:xfrm flipH="1">
            <a:off x="4038600" y="5676900"/>
            <a:ext cx="1905000" cy="3429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242" name="Object 2"/>
          <p:cNvGraphicFramePr>
            <a:graphicFrameLocks noChangeAspect="1"/>
          </p:cNvGraphicFramePr>
          <p:nvPr/>
        </p:nvGraphicFramePr>
        <p:xfrm>
          <a:off x="0" y="0"/>
          <a:ext cx="7035800" cy="5676900"/>
        </p:xfrm>
        <a:graphic>
          <a:graphicData uri="http://schemas.openxmlformats.org/presentationml/2006/ole">
            <p:oleObj spid="_x0000_s10248" name="Document" r:id="rId4" imgW="7077605" imgH="5683951" progId="Word.Document.8">
              <p:embed/>
            </p:oleObj>
          </a:graphicData>
        </a:graphic>
      </p:graphicFrame>
      <p:sp>
        <p:nvSpPr>
          <p:cNvPr id="1024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7" name="Rectangle 2"/>
          <p:cNvSpPr>
            <a:spLocks noGrp="1" noChangeArrowheads="1"/>
          </p:cNvSpPr>
          <p:nvPr>
            <p:ph type="title"/>
          </p:nvPr>
        </p:nvSpPr>
        <p:spPr>
          <a:xfrm>
            <a:off x="379413" y="842963"/>
            <a:ext cx="68595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4.3</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82948" name="Rectangle 3"/>
          <p:cNvSpPr>
            <a:spLocks noGrp="1" noChangeArrowheads="1"/>
          </p:cNvSpPr>
          <p:nvPr>
            <p:ph idx="1"/>
          </p:nvPr>
        </p:nvSpPr>
        <p:spPr>
          <a:xfrm>
            <a:off x="609600" y="3429000"/>
            <a:ext cx="7924801" cy="1219200"/>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Strive for program clarity</a:t>
            </a:r>
            <a:r>
              <a:rPr lang="en-US" sz="2400" b="0" dirty="0">
                <a:latin typeface="Maiandra GD" pitchFamily="34" charset="0"/>
              </a:rPr>
              <a:t>. Sometimes it may be worthwhile to </a:t>
            </a:r>
            <a:r>
              <a:rPr lang="en-US" sz="2400" b="0" dirty="0">
                <a:solidFill>
                  <a:srgbClr val="0070C0"/>
                </a:solidFill>
                <a:latin typeface="Maiandra GD" pitchFamily="34" charset="0"/>
              </a:rPr>
              <a:t>trade off</a:t>
            </a:r>
            <a:r>
              <a:rPr lang="en-US" sz="2400" b="0" dirty="0">
                <a:latin typeface="Maiandra GD" pitchFamily="34" charset="0"/>
              </a:rPr>
              <a:t> the most efficient use of memory or processor time in favor of writing clearer programs.</a:t>
            </a:r>
          </a:p>
        </p:txBody>
      </p:sp>
    </p:spTree>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1" name="Rectangle 2"/>
          <p:cNvSpPr>
            <a:spLocks noGrp="1" noChangeArrowheads="1"/>
          </p:cNvSpPr>
          <p:nvPr>
            <p:ph type="title"/>
          </p:nvPr>
        </p:nvSpPr>
        <p:spPr>
          <a:xfrm>
            <a:off x="379413" y="842963"/>
            <a:ext cx="4497387" cy="646331"/>
          </a:xfrm>
          <a:noFill/>
        </p:spPr>
        <p:txBody>
          <a:bodyPr wrap="square">
            <a:spAutoFit/>
          </a:bodyPr>
          <a:lstStyle/>
          <a:p>
            <a:pPr algn="l" eaLnBrk="1" hangingPunct="1"/>
            <a:r>
              <a:rPr lang="en-US" sz="3600" b="1" dirty="0">
                <a:solidFill>
                  <a:schemeClr val="bg1">
                    <a:lumMod val="50000"/>
                  </a:schemeClr>
                </a:solidFill>
                <a:effectLst>
                  <a:outerShdw blurRad="38100" dist="38100" dir="2700000" algn="tl">
                    <a:srgbClr val="000000">
                      <a:alpha val="43137"/>
                    </a:srgbClr>
                  </a:outerShdw>
                </a:effectLst>
                <a:latin typeface="Maiandra GD" pitchFamily="34" charset="0"/>
              </a:rPr>
              <a:t>Performance </a:t>
            </a:r>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4.1</a:t>
            </a:r>
            <a:endParaRPr lang="en-US" sz="3600" b="1" dirty="0">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83972" name="Rectangle 3"/>
          <p:cNvSpPr>
            <a:spLocks noGrp="1" noChangeArrowheads="1"/>
          </p:cNvSpPr>
          <p:nvPr>
            <p:ph idx="1"/>
          </p:nvPr>
        </p:nvSpPr>
        <p:spPr>
          <a:xfrm>
            <a:off x="1752204" y="3352800"/>
            <a:ext cx="5639593" cy="830997"/>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Sometimes </a:t>
            </a:r>
            <a:r>
              <a:rPr lang="en-US" sz="2400" b="0" dirty="0">
                <a:solidFill>
                  <a:srgbClr val="0070C0"/>
                </a:solidFill>
                <a:latin typeface="Maiandra GD" pitchFamily="34" charset="0"/>
              </a:rPr>
              <a:t>performance </a:t>
            </a:r>
            <a:r>
              <a:rPr lang="en-US" sz="2400" b="0" dirty="0" smtClean="0">
                <a:solidFill>
                  <a:srgbClr val="0070C0"/>
                </a:solidFill>
                <a:latin typeface="Maiandra GD" pitchFamily="34" charset="0"/>
              </a:rPr>
              <a:t>considerations</a:t>
            </a:r>
            <a:r>
              <a:rPr lang="en-US" sz="2400" b="0" dirty="0" smtClean="0">
                <a:latin typeface="Maiandra GD" pitchFamily="34" charset="0"/>
              </a:rPr>
              <a:t> far </a:t>
            </a:r>
            <a:r>
              <a:rPr lang="en-US" sz="2400" b="0" dirty="0">
                <a:latin typeface="Maiandra GD" pitchFamily="34" charset="0"/>
              </a:rPr>
              <a:t>outweigh </a:t>
            </a:r>
            <a:r>
              <a:rPr lang="en-US" sz="2400" b="0" dirty="0">
                <a:solidFill>
                  <a:srgbClr val="0070C0"/>
                </a:solidFill>
                <a:latin typeface="Maiandra GD" pitchFamily="34" charset="0"/>
              </a:rPr>
              <a:t>clarity considerations</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5" name="Rectangle 2"/>
          <p:cNvSpPr>
            <a:spLocks noGrp="1" noChangeArrowheads="1"/>
          </p:cNvSpPr>
          <p:nvPr>
            <p:ph type="title"/>
          </p:nvPr>
        </p:nvSpPr>
        <p:spPr>
          <a:xfrm>
            <a:off x="379413" y="842963"/>
            <a:ext cx="70881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4.6</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84996" name="Rectangle 3"/>
          <p:cNvSpPr>
            <a:spLocks noGrp="1" noChangeArrowheads="1"/>
          </p:cNvSpPr>
          <p:nvPr>
            <p:ph idx="1"/>
          </p:nvPr>
        </p:nvSpPr>
        <p:spPr>
          <a:xfrm>
            <a:off x="1142207" y="3733800"/>
            <a:ext cx="6859587" cy="461665"/>
          </a:xfrm>
          <a:noFill/>
        </p:spPr>
        <p:txBody>
          <a:bodyPr anchor="t"/>
          <a:lstStyle/>
          <a:p>
            <a:pPr algn="just" eaLnBrk="1" hangingPunct="1">
              <a:lnSpc>
                <a:spcPct val="100000"/>
              </a:lnSpc>
              <a:spcAft>
                <a:spcPts val="0"/>
              </a:spcAft>
              <a:buNone/>
            </a:pPr>
            <a:r>
              <a:rPr lang="en-US" sz="2400" b="0" dirty="0">
                <a:latin typeface="Maiandra GD" pitchFamily="34" charset="0"/>
              </a:rPr>
              <a:t>Referring to an element </a:t>
            </a:r>
            <a:r>
              <a:rPr lang="en-US" sz="2400" b="0" dirty="0">
                <a:solidFill>
                  <a:srgbClr val="0070C0"/>
                </a:solidFill>
                <a:latin typeface="Maiandra GD" pitchFamily="34" charset="0"/>
              </a:rPr>
              <a:t>outside the array bounds</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26" name="Object 2"/>
          <p:cNvGraphicFramePr>
            <a:graphicFrameLocks noGrp="1" noChangeAspect="1"/>
          </p:cNvGraphicFramePr>
          <p:nvPr>
            <p:ph/>
          </p:nvPr>
        </p:nvGraphicFramePr>
        <p:xfrm>
          <a:off x="1441450" y="609600"/>
          <a:ext cx="6261100" cy="4795837"/>
        </p:xfrm>
        <a:graphic>
          <a:graphicData uri="http://schemas.openxmlformats.org/presentationml/2006/ole">
            <p:oleObj spid="_x0000_s370692" name="Document" r:id="rId4" imgW="6462350" imgH="4949664" progId="Word.Document.8">
              <p:embed/>
            </p:oleObj>
          </a:graphicData>
        </a:graphic>
      </p:graphicFrame>
      <p:sp>
        <p:nvSpPr>
          <p:cNvPr id="1028" name="Rectangle 3"/>
          <p:cNvSpPr>
            <a:spLocks noChangeArrowheads="1"/>
          </p:cNvSpPr>
          <p:nvPr/>
        </p:nvSpPr>
        <p:spPr bwMode="auto">
          <a:xfrm>
            <a:off x="913607" y="5715000"/>
            <a:ext cx="7316787" cy="381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4.2</a:t>
            </a:r>
            <a:r>
              <a:rPr lang="en-US" smtClean="0">
                <a:solidFill>
                  <a:srgbClr val="000000"/>
                </a:solidFill>
                <a:latin typeface="Maiandra GD" pitchFamily="34" charset="0"/>
              </a:rPr>
              <a:t> </a:t>
            </a:r>
            <a:r>
              <a:rPr lang="en-US" b="1" dirty="0">
                <a:solidFill>
                  <a:srgbClr val="000000"/>
                </a:solidFill>
                <a:latin typeface="Maiandra GD" pitchFamily="34" charset="0"/>
              </a:rPr>
              <a:t>|</a:t>
            </a:r>
            <a:r>
              <a:rPr lang="en-US" dirty="0">
                <a:solidFill>
                  <a:srgbClr val="000000"/>
                </a:solidFill>
                <a:latin typeface="Maiandra GD" pitchFamily="34" charset="0"/>
              </a:rPr>
              <a:t> </a:t>
            </a:r>
            <a:r>
              <a:rPr lang="en-US" dirty="0">
                <a:solidFill>
                  <a:schemeClr val="tx1"/>
                </a:solidFill>
                <a:latin typeface="Maiandra GD" pitchFamily="34" charset="0"/>
              </a:rPr>
              <a:t>Commonly used math library functions. (Part 1 of </a:t>
            </a:r>
            <a:r>
              <a:rPr lang="en-US" dirty="0" smtClean="0">
                <a:solidFill>
                  <a:schemeClr val="tx1"/>
                </a:solidFill>
                <a:latin typeface="Maiandra GD" pitchFamily="34" charset="0"/>
              </a:rPr>
              <a:t>2)</a:t>
            </a:r>
            <a:endParaRPr lang="en-US" dirty="0">
              <a:solidFill>
                <a:schemeClr val="tx1"/>
              </a:solidFill>
              <a:latin typeface="Maiandra GD" pitchFamily="34" charset="0"/>
            </a:endParaRPr>
          </a:p>
        </p:txBody>
      </p:sp>
    </p:spTree>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Rectangle 2"/>
          <p:cNvSpPr>
            <a:spLocks noGrp="1" noChangeArrowheads="1"/>
          </p:cNvSpPr>
          <p:nvPr>
            <p:ph type="title"/>
          </p:nvPr>
        </p:nvSpPr>
        <p:spPr>
          <a:xfrm>
            <a:off x="379413" y="842963"/>
            <a:ext cx="5411787" cy="646331"/>
          </a:xfrm>
          <a:noFill/>
        </p:spPr>
        <p:txBody>
          <a:bodyPr wrap="square">
            <a:spAutoFit/>
          </a:bodyPr>
          <a:lstStyle/>
          <a:p>
            <a:pPr algn="l" eaLnBrk="1" hangingPunct="1"/>
            <a:r>
              <a:rPr lang="en-US" sz="3600" b="1" dirty="0">
                <a:solidFill>
                  <a:schemeClr val="accent5">
                    <a:lumMod val="25000"/>
                  </a:schemeClr>
                </a:solidFill>
                <a:effectLst>
                  <a:outerShdw blurRad="38100" dist="38100" dir="2700000" algn="tl">
                    <a:srgbClr val="000000">
                      <a:alpha val="43137"/>
                    </a:srgbClr>
                  </a:outerShdw>
                </a:effectLst>
                <a:latin typeface="Maiandra GD" pitchFamily="34" charset="0"/>
              </a:rPr>
              <a:t>Error-Prevention </a:t>
            </a:r>
            <a:r>
              <a:rPr lang="en-US" sz="3600" b="1">
                <a:solidFill>
                  <a:schemeClr val="accent5">
                    <a:lumMod val="25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accent5">
                    <a:lumMod val="25000"/>
                  </a:schemeClr>
                </a:solidFill>
                <a:effectLst>
                  <a:outerShdw blurRad="38100" dist="38100" dir="2700000" algn="tl">
                    <a:srgbClr val="000000">
                      <a:alpha val="43137"/>
                    </a:srgbClr>
                  </a:outerShdw>
                </a:effectLst>
                <a:latin typeface="Maiandra GD" pitchFamily="34" charset="0"/>
              </a:rPr>
              <a:t>4.1</a:t>
            </a:r>
            <a:endParaRPr lang="en-US" sz="3600" b="1" dirty="0">
              <a:solidFill>
                <a:schemeClr val="accent5">
                  <a:lumMod val="25000"/>
                </a:schemeClr>
              </a:solidFill>
              <a:effectLst>
                <a:outerShdw blurRad="38100" dist="38100" dir="2700000" algn="tl">
                  <a:srgbClr val="000000">
                    <a:alpha val="43137"/>
                  </a:srgbClr>
                </a:outerShdw>
              </a:effectLst>
              <a:latin typeface="Maiandra GD" pitchFamily="34" charset="0"/>
            </a:endParaRPr>
          </a:p>
        </p:txBody>
      </p:sp>
      <p:sp>
        <p:nvSpPr>
          <p:cNvPr id="86020" name="Rectangle 3"/>
          <p:cNvSpPr>
            <a:spLocks noGrp="1" noChangeArrowheads="1"/>
          </p:cNvSpPr>
          <p:nvPr>
            <p:ph idx="1"/>
          </p:nvPr>
        </p:nvSpPr>
        <p:spPr>
          <a:xfrm>
            <a:off x="719039" y="2971800"/>
            <a:ext cx="7705923" cy="1938992"/>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When looping through an array, the array subscript should </a:t>
            </a:r>
            <a:r>
              <a:rPr lang="en-US" sz="2400" b="0" dirty="0">
                <a:solidFill>
                  <a:srgbClr val="0070C0"/>
                </a:solidFill>
                <a:latin typeface="Maiandra GD" pitchFamily="34" charset="0"/>
              </a:rPr>
              <a:t>never go below 0</a:t>
            </a:r>
            <a:r>
              <a:rPr lang="en-US" sz="2400" b="0" dirty="0">
                <a:latin typeface="Maiandra GD" pitchFamily="34" charset="0"/>
              </a:rPr>
              <a:t> and should always be </a:t>
            </a:r>
            <a:r>
              <a:rPr lang="en-US" sz="2400" b="0" dirty="0">
                <a:solidFill>
                  <a:srgbClr val="0070C0"/>
                </a:solidFill>
                <a:latin typeface="Maiandra GD" pitchFamily="34" charset="0"/>
              </a:rPr>
              <a:t>less than the total number of elements in the array (size – 1)</a:t>
            </a:r>
            <a:r>
              <a:rPr lang="en-US" sz="2400" b="0" dirty="0">
                <a:latin typeface="Maiandra GD" pitchFamily="34" charset="0"/>
              </a:rPr>
              <a:t>. Make sure the loop-terminating condition prevents accessing elements outside this range.</a:t>
            </a:r>
          </a:p>
        </p:txBody>
      </p:sp>
    </p:spTree>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3" name="Rectangle 2"/>
          <p:cNvSpPr>
            <a:spLocks noGrp="1" noChangeArrowheads="1"/>
          </p:cNvSpPr>
          <p:nvPr>
            <p:ph type="title"/>
          </p:nvPr>
        </p:nvSpPr>
        <p:spPr>
          <a:xfrm>
            <a:off x="379413" y="842963"/>
            <a:ext cx="5487987" cy="646331"/>
          </a:xfrm>
          <a:noFill/>
        </p:spPr>
        <p:txBody>
          <a:bodyPr wrap="square">
            <a:spAutoFit/>
          </a:bodyPr>
          <a:lstStyle/>
          <a:p>
            <a:pPr algn="l" eaLnBrk="1" hangingPunct="1"/>
            <a:r>
              <a:rPr lang="en-US" sz="3600" b="1" dirty="0">
                <a:solidFill>
                  <a:schemeClr val="accent5">
                    <a:lumMod val="25000"/>
                  </a:schemeClr>
                </a:solidFill>
                <a:effectLst>
                  <a:outerShdw blurRad="38100" dist="38100" dir="2700000" algn="tl">
                    <a:srgbClr val="000000">
                      <a:alpha val="43137"/>
                    </a:srgbClr>
                  </a:outerShdw>
                </a:effectLst>
                <a:latin typeface="Maiandra GD" pitchFamily="34" charset="0"/>
              </a:rPr>
              <a:t>Error-Prevention </a:t>
            </a:r>
            <a:r>
              <a:rPr lang="en-US" sz="3600" b="1">
                <a:solidFill>
                  <a:schemeClr val="accent5">
                    <a:lumMod val="25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accent5">
                    <a:lumMod val="25000"/>
                  </a:schemeClr>
                </a:solidFill>
                <a:effectLst>
                  <a:outerShdw blurRad="38100" dist="38100" dir="2700000" algn="tl">
                    <a:srgbClr val="000000">
                      <a:alpha val="43137"/>
                    </a:srgbClr>
                  </a:outerShdw>
                </a:effectLst>
                <a:latin typeface="Maiandra GD" pitchFamily="34" charset="0"/>
              </a:rPr>
              <a:t>4.2</a:t>
            </a:r>
            <a:endParaRPr lang="en-US" sz="3600" b="1" dirty="0">
              <a:solidFill>
                <a:schemeClr val="accent5">
                  <a:lumMod val="25000"/>
                </a:schemeClr>
              </a:solidFill>
              <a:effectLst>
                <a:outerShdw blurRad="38100" dist="38100" dir="2700000" algn="tl">
                  <a:srgbClr val="000000">
                    <a:alpha val="43137"/>
                  </a:srgbClr>
                </a:outerShdw>
              </a:effectLst>
              <a:latin typeface="Maiandra GD" pitchFamily="34" charset="0"/>
            </a:endParaRPr>
          </a:p>
        </p:txBody>
      </p:sp>
      <p:sp>
        <p:nvSpPr>
          <p:cNvPr id="87044" name="Rectangle 3"/>
          <p:cNvSpPr>
            <a:spLocks noGrp="1" noChangeArrowheads="1"/>
          </p:cNvSpPr>
          <p:nvPr>
            <p:ph idx="1"/>
          </p:nvPr>
        </p:nvSpPr>
        <p:spPr>
          <a:xfrm>
            <a:off x="990204" y="3429000"/>
            <a:ext cx="7163593" cy="1200329"/>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Programs should </a:t>
            </a:r>
            <a:r>
              <a:rPr lang="en-US" sz="2400" b="0" dirty="0">
                <a:solidFill>
                  <a:srgbClr val="0070C0"/>
                </a:solidFill>
                <a:latin typeface="Maiandra GD" pitchFamily="34" charset="0"/>
              </a:rPr>
              <a:t>validate the correctness of all input values</a:t>
            </a:r>
            <a:r>
              <a:rPr lang="en-US" sz="2400" b="0" dirty="0">
                <a:latin typeface="Maiandra GD" pitchFamily="34" charset="0"/>
              </a:rPr>
              <a:t> to prevent erroneous information from affecting a program</a:t>
            </a:r>
            <a:r>
              <a:rPr lang="ja-JP" altLang="en-US" sz="2400" b="0">
                <a:latin typeface="Maiandra GD" pitchFamily="34" charset="0"/>
              </a:rPr>
              <a:t>’</a:t>
            </a:r>
            <a:r>
              <a:rPr lang="en-US" sz="2400" b="0" dirty="0">
                <a:latin typeface="Maiandra GD" pitchFamily="34" charset="0"/>
              </a:rPr>
              <a:t>s calculations.</a:t>
            </a:r>
          </a:p>
        </p:txBody>
      </p:sp>
    </p:spTree>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266" name="Object 2"/>
          <p:cNvGraphicFramePr>
            <a:graphicFrameLocks noChangeAspect="1"/>
          </p:cNvGraphicFramePr>
          <p:nvPr/>
        </p:nvGraphicFramePr>
        <p:xfrm>
          <a:off x="0" y="0"/>
          <a:ext cx="7035800" cy="6858000"/>
        </p:xfrm>
        <a:graphic>
          <a:graphicData uri="http://schemas.openxmlformats.org/presentationml/2006/ole">
            <p:oleObj spid="_x0000_s11274" name="Document" r:id="rId4" imgW="7074637" imgH="7565985" progId="Word.Document.8">
              <p:embed/>
            </p:oleObj>
          </a:graphicData>
        </a:graphic>
      </p:graphicFrame>
      <p:sp>
        <p:nvSpPr>
          <p:cNvPr id="11268"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69381" name="Text Box 5"/>
          <p:cNvSpPr txBox="1">
            <a:spLocks noChangeArrowheads="1"/>
          </p:cNvSpPr>
          <p:nvPr/>
        </p:nvSpPr>
        <p:spPr bwMode="auto">
          <a:xfrm>
            <a:off x="5704114" y="4650014"/>
            <a:ext cx="28956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nested </a:t>
            </a:r>
            <a:r>
              <a:rPr lang="en-US" sz="1800" b="1" dirty="0">
                <a:solidFill>
                  <a:srgbClr val="FF0000"/>
                </a:solidFill>
                <a:latin typeface="Maiandra GD" pitchFamily="34" charset="0"/>
                <a:ea typeface="Times New Roman" charset="0"/>
                <a:cs typeface="AGaramond" charset="0"/>
              </a:rPr>
              <a:t>for</a:t>
            </a:r>
            <a:r>
              <a:rPr lang="en-US" sz="1800" dirty="0">
                <a:solidFill>
                  <a:schemeClr val="tx1"/>
                </a:solidFill>
                <a:latin typeface="Maiandra GD" pitchFamily="34" charset="0"/>
                <a:ea typeface="Times New Roman" charset="0"/>
                <a:cs typeface="AGaramond" charset="0"/>
              </a:rPr>
              <a:t> loop prints </a:t>
            </a:r>
            <a:r>
              <a:rPr lang="en-US" sz="1800" dirty="0">
                <a:solidFill>
                  <a:srgbClr val="0070C0"/>
                </a:solidFill>
                <a:latin typeface="Maiandra GD" pitchFamily="34" charset="0"/>
                <a:ea typeface="Times New Roman" charset="0"/>
                <a:cs typeface="AGaramond" charset="0"/>
              </a:rPr>
              <a:t>n[ </a:t>
            </a:r>
            <a:r>
              <a:rPr lang="en-US" sz="1800" b="1" dirty="0" err="1">
                <a:solidFill>
                  <a:srgbClr val="0070C0"/>
                </a:solidFill>
                <a:latin typeface="Maiandra GD" pitchFamily="34" charset="0"/>
                <a:ea typeface="Times New Roman" charset="0"/>
                <a:cs typeface="AGaramond" charset="0"/>
              </a:rPr>
              <a:t>i</a:t>
            </a:r>
            <a:r>
              <a:rPr lang="en-US" sz="1800" dirty="0">
                <a:solidFill>
                  <a:srgbClr val="0070C0"/>
                </a:solidFill>
                <a:latin typeface="Maiandra GD" pitchFamily="34" charset="0"/>
                <a:ea typeface="Times New Roman" charset="0"/>
                <a:cs typeface="AGaramond" charset="0"/>
              </a:rPr>
              <a:t> ] asterisks on the </a:t>
            </a:r>
            <a:r>
              <a:rPr lang="en-US" sz="1800" b="1" dirty="0" err="1">
                <a:solidFill>
                  <a:srgbClr val="0070C0"/>
                </a:solidFill>
                <a:latin typeface="Maiandra GD" pitchFamily="34" charset="0"/>
                <a:ea typeface="Times New Roman" charset="0"/>
                <a:cs typeface="AGaramond" charset="0"/>
              </a:rPr>
              <a:t>i</a:t>
            </a:r>
            <a:r>
              <a:rPr lang="en-US" sz="1800" dirty="0" err="1">
                <a:solidFill>
                  <a:srgbClr val="0070C0"/>
                </a:solidFill>
                <a:latin typeface="Maiandra GD" pitchFamily="34" charset="0"/>
                <a:ea typeface="Times New Roman" charset="0"/>
                <a:cs typeface="AGaramond" charset="0"/>
              </a:rPr>
              <a:t>th</a:t>
            </a:r>
            <a:r>
              <a:rPr lang="en-US" sz="1800" dirty="0">
                <a:solidFill>
                  <a:srgbClr val="0070C0"/>
                </a:solidFill>
                <a:latin typeface="Maiandra GD" pitchFamily="34" charset="0"/>
                <a:ea typeface="Times New Roman" charset="0"/>
                <a:cs typeface="AGaramond" charset="0"/>
              </a:rPr>
              <a:t> line</a:t>
            </a:r>
          </a:p>
        </p:txBody>
      </p:sp>
      <p:sp>
        <p:nvSpPr>
          <p:cNvPr id="11271" name="Line 6"/>
          <p:cNvSpPr>
            <a:spLocks noChangeShapeType="1"/>
          </p:cNvSpPr>
          <p:nvPr/>
        </p:nvSpPr>
        <p:spPr bwMode="auto">
          <a:xfrm flipH="1" flipV="1">
            <a:off x="2351314" y="4878614"/>
            <a:ext cx="3352800" cy="762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290" name="Object 2"/>
          <p:cNvGraphicFramePr>
            <a:graphicFrameLocks noChangeAspect="1"/>
          </p:cNvGraphicFramePr>
          <p:nvPr/>
        </p:nvGraphicFramePr>
        <p:xfrm>
          <a:off x="-12700" y="0"/>
          <a:ext cx="7073900" cy="3644900"/>
        </p:xfrm>
        <a:graphic>
          <a:graphicData uri="http://schemas.openxmlformats.org/presentationml/2006/ole">
            <p:oleObj spid="_x0000_s12296" name="Document" r:id="rId4" imgW="7111605" imgH="3659170" progId="Word.Document.8">
              <p:embed/>
            </p:oleObj>
          </a:graphicData>
        </a:graphic>
      </p:graphicFrame>
      <p:sp>
        <p:nvSpPr>
          <p:cNvPr id="1229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314" name="Object 2"/>
          <p:cNvGraphicFramePr>
            <a:graphicFrameLocks noChangeAspect="1"/>
          </p:cNvGraphicFramePr>
          <p:nvPr/>
        </p:nvGraphicFramePr>
        <p:xfrm>
          <a:off x="0" y="0"/>
          <a:ext cx="7048500" cy="6858000"/>
        </p:xfrm>
        <a:graphic>
          <a:graphicData uri="http://schemas.openxmlformats.org/presentationml/2006/ole">
            <p:oleObj spid="_x0000_s13322" name="Document" r:id="rId4" imgW="7068207" imgH="6764651" progId="Word.Document.8">
              <p:embed/>
            </p:oleObj>
          </a:graphicData>
        </a:graphic>
      </p:graphicFrame>
      <p:sp>
        <p:nvSpPr>
          <p:cNvPr id="1331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71429" name="Text Box 5"/>
          <p:cNvSpPr txBox="1">
            <a:spLocks noChangeArrowheads="1"/>
          </p:cNvSpPr>
          <p:nvPr/>
        </p:nvSpPr>
        <p:spPr bwMode="auto">
          <a:xfrm>
            <a:off x="5880100" y="3708400"/>
            <a:ext cx="3124200" cy="1477328"/>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for</a:t>
            </a:r>
            <a:r>
              <a:rPr lang="en-US" sz="1800" dirty="0">
                <a:solidFill>
                  <a:schemeClr val="tx1"/>
                </a:solidFill>
                <a:latin typeface="Maiandra GD" pitchFamily="34" charset="0"/>
                <a:ea typeface="Times New Roman" charset="0"/>
                <a:cs typeface="AGaramond" charset="0"/>
              </a:rPr>
              <a:t> loop uses one array to track number of times each number is rolled instead of using 6 variables and a </a:t>
            </a:r>
            <a:r>
              <a:rPr lang="en-US" sz="1800" b="1" dirty="0">
                <a:solidFill>
                  <a:srgbClr val="FF0000"/>
                </a:solidFill>
                <a:latin typeface="Maiandra GD" pitchFamily="34" charset="0"/>
                <a:ea typeface="Times New Roman" charset="0"/>
                <a:cs typeface="AGaramond" charset="0"/>
              </a:rPr>
              <a:t>switch</a:t>
            </a:r>
            <a:r>
              <a:rPr lang="en-US" sz="1800" dirty="0">
                <a:solidFill>
                  <a:srgbClr val="C00000"/>
                </a:solidFill>
                <a:latin typeface="Maiandra GD" pitchFamily="34" charset="0"/>
                <a:ea typeface="Times New Roman" charset="0"/>
                <a:cs typeface="AGaramond" charset="0"/>
              </a:rPr>
              <a:t> </a:t>
            </a:r>
            <a:r>
              <a:rPr lang="en-US" sz="1800" dirty="0">
                <a:solidFill>
                  <a:schemeClr val="tx1"/>
                </a:solidFill>
                <a:latin typeface="Maiandra GD" pitchFamily="34" charset="0"/>
                <a:ea typeface="Times New Roman" charset="0"/>
                <a:cs typeface="AGaramond" charset="0"/>
              </a:rPr>
              <a:t>statement </a:t>
            </a:r>
          </a:p>
        </p:txBody>
      </p:sp>
      <p:sp>
        <p:nvSpPr>
          <p:cNvPr id="13319" name="Line 6"/>
          <p:cNvSpPr>
            <a:spLocks noChangeShapeType="1"/>
          </p:cNvSpPr>
          <p:nvPr/>
        </p:nvSpPr>
        <p:spPr bwMode="auto">
          <a:xfrm flipH="1">
            <a:off x="3810000" y="4410530"/>
            <a:ext cx="2070100" cy="2159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338" name="Object 2"/>
          <p:cNvGraphicFramePr>
            <a:graphicFrameLocks noChangeAspect="1"/>
          </p:cNvGraphicFramePr>
          <p:nvPr/>
        </p:nvGraphicFramePr>
        <p:xfrm>
          <a:off x="0" y="0"/>
          <a:ext cx="7048500" cy="4762500"/>
        </p:xfrm>
        <a:graphic>
          <a:graphicData uri="http://schemas.openxmlformats.org/presentationml/2006/ole">
            <p:oleObj spid="_x0000_s14344" name="Document" r:id="rId4" imgW="7080573" imgH="4768347" progId="Word.Document.8">
              <p:embed/>
            </p:oleObj>
          </a:graphicData>
        </a:graphic>
      </p:graphicFrame>
      <p:sp>
        <p:nvSpPr>
          <p:cNvPr id="14340"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7" name="Rectangle 2"/>
          <p:cNvSpPr>
            <a:spLocks noGrp="1" noChangeArrowheads="1"/>
          </p:cNvSpPr>
          <p:nvPr>
            <p:ph type="title"/>
          </p:nvPr>
        </p:nvSpPr>
        <p:spPr>
          <a:xfrm>
            <a:off x="152400" y="76200"/>
            <a:ext cx="43434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4.4 </a:t>
            </a:r>
            <a:r>
              <a:rPr lang="en-US" sz="3600" b="1" dirty="0">
                <a:effectLst>
                  <a:outerShdw blurRad="38100" dist="38100" dir="2700000" algn="tl">
                    <a:srgbClr val="000000">
                      <a:alpha val="43137"/>
                    </a:srgbClr>
                  </a:outerShdw>
                </a:effectLst>
                <a:latin typeface="Maiandra GD" pitchFamily="34" charset="0"/>
              </a:rPr>
              <a:t>Array Examples</a:t>
            </a:r>
          </a:p>
        </p:txBody>
      </p:sp>
      <p:sp>
        <p:nvSpPr>
          <p:cNvPr id="88068" name="Rectangle 3"/>
          <p:cNvSpPr>
            <a:spLocks noGrp="1" noChangeArrowheads="1"/>
          </p:cNvSpPr>
          <p:nvPr>
            <p:ph idx="1"/>
          </p:nvPr>
        </p:nvSpPr>
        <p:spPr>
          <a:xfrm>
            <a:off x="742950" y="1295400"/>
            <a:ext cx="7658100" cy="4953000"/>
          </a:xfrm>
        </p:spPr>
        <p:txBody>
          <a:bodyPr/>
          <a:lstStyle/>
          <a:p>
            <a:pPr marL="0" indent="-274320" eaLnBrk="1" hangingPunct="1">
              <a:spcBef>
                <a:spcPts val="300"/>
              </a:spcBef>
              <a:spcAft>
                <a:spcPts val="300"/>
              </a:spcAft>
              <a:buClr>
                <a:schemeClr val="tx1"/>
              </a:buClr>
              <a:buSzPct val="80000"/>
            </a:pPr>
            <a:r>
              <a:rPr lang="en-US" sz="2400" b="0" dirty="0">
                <a:solidFill>
                  <a:srgbClr val="FF0000"/>
                </a:solidFill>
                <a:latin typeface="Maiandra GD" pitchFamily="34" charset="0"/>
              </a:rPr>
              <a:t>Character arrays</a:t>
            </a:r>
          </a:p>
          <a:p>
            <a:pPr marL="548640" lvl="1" indent="-274320" eaLnBrk="1" hangingPunct="1">
              <a:spcBef>
                <a:spcPts val="300"/>
              </a:spcBef>
              <a:spcAft>
                <a:spcPts val="300"/>
              </a:spcAft>
              <a:buClr>
                <a:schemeClr val="tx1"/>
              </a:buClr>
              <a:buSzPct val="80000"/>
            </a:pPr>
            <a:r>
              <a:rPr lang="en-US" sz="2000" b="0" dirty="0">
                <a:latin typeface="Maiandra GD" pitchFamily="34" charset="0"/>
              </a:rPr>
              <a:t>String </a:t>
            </a:r>
            <a:r>
              <a:rPr lang="ja-JP" altLang="en-US" sz="1800" b="0">
                <a:latin typeface="Maiandra GD" pitchFamily="34" charset="0"/>
              </a:rPr>
              <a:t>“</a:t>
            </a:r>
            <a:r>
              <a:rPr lang="en-US" sz="1800" b="0" dirty="0">
                <a:solidFill>
                  <a:srgbClr val="0070C0"/>
                </a:solidFill>
                <a:latin typeface="Maiandra GD" pitchFamily="34" charset="0"/>
              </a:rPr>
              <a:t>first</a:t>
            </a:r>
            <a:r>
              <a:rPr lang="ja-JP" altLang="en-US" sz="1800" b="0">
                <a:latin typeface="Maiandra GD" pitchFamily="34" charset="0"/>
              </a:rPr>
              <a:t>”</a:t>
            </a:r>
            <a:r>
              <a:rPr lang="en-US" sz="2000" b="0" dirty="0">
                <a:latin typeface="Maiandra GD" pitchFamily="34" charset="0"/>
              </a:rPr>
              <a:t> is really </a:t>
            </a:r>
            <a:r>
              <a:rPr lang="en-US" sz="2000" b="0" dirty="0">
                <a:solidFill>
                  <a:srgbClr val="0070C0"/>
                </a:solidFill>
                <a:latin typeface="Maiandra GD" pitchFamily="34" charset="0"/>
              </a:rPr>
              <a:t>a static array of characters</a:t>
            </a:r>
          </a:p>
          <a:p>
            <a:pPr marL="548640" lvl="1" indent="-274320" eaLnBrk="1" hangingPunct="1">
              <a:spcBef>
                <a:spcPts val="300"/>
              </a:spcBef>
              <a:spcAft>
                <a:spcPts val="300"/>
              </a:spcAft>
              <a:buClr>
                <a:schemeClr val="tx1"/>
              </a:buClr>
              <a:buSzPct val="80000"/>
            </a:pPr>
            <a:r>
              <a:rPr lang="en-US" sz="2000" b="0" dirty="0">
                <a:latin typeface="Maiandra GD" pitchFamily="34" charset="0"/>
              </a:rPr>
              <a:t>Character arrays can be initialized using </a:t>
            </a:r>
            <a:r>
              <a:rPr lang="en-US" sz="2000" b="0" dirty="0" smtClean="0">
                <a:latin typeface="Maiandra GD" pitchFamily="34" charset="0"/>
              </a:rPr>
              <a:t>“</a:t>
            </a:r>
            <a:r>
              <a:rPr lang="en-US" sz="2000" b="0" dirty="0" smtClean="0">
                <a:solidFill>
                  <a:srgbClr val="0070C0"/>
                </a:solidFill>
                <a:latin typeface="Maiandra GD" pitchFamily="34" charset="0"/>
              </a:rPr>
              <a:t>string literals</a:t>
            </a:r>
            <a:r>
              <a:rPr lang="en-US" sz="2000" b="0" dirty="0" smtClean="0">
                <a:latin typeface="Maiandra GD" pitchFamily="34" charset="0"/>
              </a:rPr>
              <a:t>”</a:t>
            </a:r>
            <a:endParaRPr lang="en-US" sz="2000" b="0" dirty="0">
              <a:latin typeface="Maiandra GD" pitchFamily="34" charset="0"/>
            </a:endParaRPr>
          </a:p>
          <a:p>
            <a:pPr marL="914400" lvl="3" indent="274320" eaLnBrk="1" hangingPunct="1">
              <a:spcBef>
                <a:spcPts val="300"/>
              </a:spcBef>
              <a:spcAft>
                <a:spcPts val="300"/>
              </a:spcAft>
              <a:buClr>
                <a:schemeClr val="tx1"/>
              </a:buClr>
              <a:buSzPct val="80000"/>
            </a:pPr>
            <a:r>
              <a:rPr lang="en-US" sz="1600" b="0" dirty="0">
                <a:latin typeface="Maiandra GD" pitchFamily="34" charset="0"/>
              </a:rPr>
              <a:t>char string1[] </a:t>
            </a:r>
            <a:r>
              <a:rPr lang="en-US" sz="1600" b="0">
                <a:latin typeface="Maiandra GD" pitchFamily="34" charset="0"/>
              </a:rPr>
              <a:t>= </a:t>
            </a:r>
            <a:r>
              <a:rPr lang="en-US" sz="1600" b="0" smtClean="0">
                <a:latin typeface="Maiandra GD" pitchFamily="34" charset="0"/>
              </a:rPr>
              <a:t>“first”;</a:t>
            </a:r>
            <a:endParaRPr lang="en-US" sz="1600" b="0" dirty="0">
              <a:latin typeface="Maiandra GD" pitchFamily="34" charset="0"/>
            </a:endParaRPr>
          </a:p>
          <a:p>
            <a:pPr marL="914400" lvl="2" indent="274320" eaLnBrk="1" hangingPunct="1">
              <a:spcBef>
                <a:spcPts val="300"/>
              </a:spcBef>
              <a:spcAft>
                <a:spcPts val="300"/>
              </a:spcAft>
              <a:buClr>
                <a:schemeClr val="tx1"/>
              </a:buClr>
              <a:buSzPct val="80000"/>
              <a:buNone/>
            </a:pPr>
            <a:r>
              <a:rPr lang="en-US" sz="1600" b="0" dirty="0">
                <a:latin typeface="Maiandra GD" pitchFamily="34" charset="0"/>
              </a:rPr>
              <a:t>Null </a:t>
            </a:r>
            <a:r>
              <a:rPr lang="en-US" sz="1600" b="0">
                <a:latin typeface="Maiandra GD" pitchFamily="34" charset="0"/>
              </a:rPr>
              <a:t>character </a:t>
            </a:r>
            <a:r>
              <a:rPr lang="en-US" sz="1600" b="0" smtClean="0">
                <a:latin typeface="Maiandra GD" pitchFamily="34" charset="0"/>
              </a:rPr>
              <a:t>‘</a:t>
            </a:r>
            <a:r>
              <a:rPr lang="en-US" sz="1600" b="0" smtClean="0">
                <a:solidFill>
                  <a:srgbClr val="0070C0"/>
                </a:solidFill>
                <a:latin typeface="Maiandra GD" pitchFamily="34" charset="0"/>
              </a:rPr>
              <a:t>\0</a:t>
            </a:r>
            <a:r>
              <a:rPr lang="en-US" sz="1600" b="0" smtClean="0">
                <a:latin typeface="Maiandra GD" pitchFamily="34" charset="0"/>
              </a:rPr>
              <a:t>’ </a:t>
            </a:r>
            <a:r>
              <a:rPr lang="en-US" sz="1600" b="0" dirty="0">
                <a:latin typeface="Maiandra GD" pitchFamily="34" charset="0"/>
              </a:rPr>
              <a:t>terminates strings</a:t>
            </a:r>
          </a:p>
          <a:p>
            <a:pPr marL="914400" lvl="2" indent="274320" eaLnBrk="1" hangingPunct="1">
              <a:spcBef>
                <a:spcPts val="300"/>
              </a:spcBef>
              <a:spcAft>
                <a:spcPts val="300"/>
              </a:spcAft>
              <a:buClr>
                <a:schemeClr val="tx1"/>
              </a:buClr>
              <a:buSzPct val="80000"/>
              <a:buNone/>
            </a:pPr>
            <a:r>
              <a:rPr lang="en-US" sz="1600" b="0" dirty="0">
                <a:solidFill>
                  <a:srgbClr val="0070C0"/>
                </a:solidFill>
                <a:latin typeface="Maiandra GD" pitchFamily="34" charset="0"/>
              </a:rPr>
              <a:t>string1</a:t>
            </a:r>
            <a:r>
              <a:rPr lang="en-US" sz="1600" b="0" dirty="0">
                <a:latin typeface="Maiandra GD" pitchFamily="34" charset="0"/>
              </a:rPr>
              <a:t> actually has </a:t>
            </a:r>
            <a:r>
              <a:rPr lang="en-US" sz="1600" b="0" dirty="0">
                <a:solidFill>
                  <a:srgbClr val="0070C0"/>
                </a:solidFill>
                <a:latin typeface="Maiandra GD" pitchFamily="34" charset="0"/>
              </a:rPr>
              <a:t>6 elements</a:t>
            </a:r>
          </a:p>
          <a:p>
            <a:pPr marL="914400" lvl="3" indent="274320" eaLnBrk="1" hangingPunct="1">
              <a:spcBef>
                <a:spcPts val="300"/>
              </a:spcBef>
              <a:spcAft>
                <a:spcPts val="300"/>
              </a:spcAft>
              <a:buClr>
                <a:schemeClr val="tx1"/>
              </a:buClr>
              <a:buSzPct val="80000"/>
            </a:pPr>
            <a:r>
              <a:rPr lang="en-US" sz="1600" b="0" dirty="0">
                <a:latin typeface="Maiandra GD" pitchFamily="34" charset="0"/>
              </a:rPr>
              <a:t>It is equivalent to</a:t>
            </a:r>
          </a:p>
          <a:p>
            <a:pPr marL="914400" lvl="1" indent="274320" eaLnBrk="1" hangingPunct="1">
              <a:spcBef>
                <a:spcPts val="300"/>
              </a:spcBef>
              <a:spcAft>
                <a:spcPts val="300"/>
              </a:spcAft>
              <a:buClr>
                <a:schemeClr val="tx1"/>
              </a:buClr>
              <a:buSzPct val="80000"/>
              <a:buFont typeface="Arial" charset="0"/>
              <a:buNone/>
            </a:pPr>
            <a:r>
              <a:rPr lang="en-US" sz="1600" b="0" dirty="0">
                <a:solidFill>
                  <a:srgbClr val="0070C0"/>
                </a:solidFill>
                <a:latin typeface="Maiandra GD" pitchFamily="34" charset="0"/>
              </a:rPr>
              <a:t>char string1[] = </a:t>
            </a:r>
            <a:r>
              <a:rPr lang="en-US" sz="1600" b="0">
                <a:solidFill>
                  <a:srgbClr val="0070C0"/>
                </a:solidFill>
                <a:latin typeface="Maiandra GD" pitchFamily="34" charset="0"/>
              </a:rPr>
              <a:t>{ </a:t>
            </a:r>
            <a:r>
              <a:rPr lang="en-US" sz="1600" b="0" smtClean="0">
                <a:solidFill>
                  <a:srgbClr val="0070C0"/>
                </a:solidFill>
                <a:latin typeface="Maiandra GD" pitchFamily="34" charset="0"/>
              </a:rPr>
              <a:t>‘f’, ‘i’, ‘r’, ‘s’, ‘t’, ‘\0’ </a:t>
            </a:r>
            <a:r>
              <a:rPr lang="en-US" sz="1600" b="0" dirty="0">
                <a:solidFill>
                  <a:srgbClr val="0070C0"/>
                </a:solidFill>
                <a:latin typeface="Maiandra GD" pitchFamily="34" charset="0"/>
              </a:rPr>
              <a:t>};</a:t>
            </a:r>
          </a:p>
          <a:p>
            <a:pPr marL="548640" lvl="1" indent="-274320" eaLnBrk="1" hangingPunct="1">
              <a:spcBef>
                <a:spcPts val="300"/>
              </a:spcBef>
              <a:spcAft>
                <a:spcPts val="300"/>
              </a:spcAft>
              <a:buClr>
                <a:schemeClr val="tx1"/>
              </a:buClr>
              <a:buSzPct val="80000"/>
            </a:pPr>
            <a:r>
              <a:rPr lang="en-US" sz="2000" b="0" dirty="0">
                <a:latin typeface="Maiandra GD" pitchFamily="34" charset="0"/>
              </a:rPr>
              <a:t>Can access </a:t>
            </a:r>
            <a:r>
              <a:rPr lang="en-US" sz="2000" b="0" dirty="0">
                <a:solidFill>
                  <a:srgbClr val="0070C0"/>
                </a:solidFill>
                <a:latin typeface="Maiandra GD" pitchFamily="34" charset="0"/>
              </a:rPr>
              <a:t>individual characters</a:t>
            </a:r>
          </a:p>
          <a:p>
            <a:pPr marL="914400" lvl="2" indent="274320" eaLnBrk="1" hangingPunct="1">
              <a:spcBef>
                <a:spcPts val="300"/>
              </a:spcBef>
              <a:spcAft>
                <a:spcPts val="300"/>
              </a:spcAft>
              <a:buClr>
                <a:schemeClr val="tx1"/>
              </a:buClr>
              <a:buSzPct val="80000"/>
              <a:buFont typeface="Arial" charset="0"/>
              <a:buNone/>
            </a:pPr>
            <a:r>
              <a:rPr lang="en-US" sz="1600" b="0" dirty="0" smtClean="0">
                <a:latin typeface="Maiandra GD" pitchFamily="34" charset="0"/>
              </a:rPr>
              <a:t>string1[3] </a:t>
            </a:r>
            <a:r>
              <a:rPr lang="en-US" sz="1600" b="0" dirty="0">
                <a:latin typeface="Maiandra GD" pitchFamily="34" charset="0"/>
              </a:rPr>
              <a:t>is </a:t>
            </a:r>
            <a:r>
              <a:rPr lang="en-US" sz="1600" b="0">
                <a:latin typeface="Maiandra GD" pitchFamily="34" charset="0"/>
              </a:rPr>
              <a:t>character </a:t>
            </a:r>
            <a:r>
              <a:rPr lang="en-US" altLang="ja-JP" sz="1600" b="0" smtClean="0">
                <a:latin typeface="Maiandra GD" pitchFamily="34" charset="0"/>
              </a:rPr>
              <a:t>‘</a:t>
            </a:r>
            <a:r>
              <a:rPr lang="en-US" sz="1600" b="0" smtClean="0">
                <a:latin typeface="Maiandra GD" pitchFamily="34" charset="0"/>
              </a:rPr>
              <a:t>s</a:t>
            </a:r>
            <a:r>
              <a:rPr lang="en-US" sz="1600" smtClean="0">
                <a:latin typeface="Maiandra GD" pitchFamily="34" charset="0"/>
              </a:rPr>
              <a:t>’</a:t>
            </a:r>
            <a:endParaRPr lang="en-US" sz="1600" b="0" dirty="0">
              <a:latin typeface="Maiandra GD" pitchFamily="34" charset="0"/>
            </a:endParaRPr>
          </a:p>
          <a:p>
            <a:pPr marL="548640" lvl="1" indent="-274320" eaLnBrk="1" hangingPunct="1">
              <a:spcBef>
                <a:spcPts val="300"/>
              </a:spcBef>
              <a:spcAft>
                <a:spcPts val="300"/>
              </a:spcAft>
              <a:buClr>
                <a:schemeClr val="tx1"/>
              </a:buClr>
              <a:buSzPct val="80000"/>
            </a:pPr>
            <a:r>
              <a:rPr lang="en-US" sz="2000" b="0" dirty="0">
                <a:latin typeface="Maiandra GD" pitchFamily="34" charset="0"/>
              </a:rPr>
              <a:t>Array name is </a:t>
            </a:r>
            <a:r>
              <a:rPr lang="en-US" sz="2000" b="0" dirty="0" smtClean="0">
                <a:solidFill>
                  <a:srgbClr val="FF0000"/>
                </a:solidFill>
                <a:latin typeface="Maiandra GD" pitchFamily="34" charset="0"/>
              </a:rPr>
              <a:t>the address </a:t>
            </a:r>
            <a:r>
              <a:rPr lang="en-US" sz="2000" b="0" dirty="0">
                <a:solidFill>
                  <a:srgbClr val="FF0000"/>
                </a:solidFill>
                <a:latin typeface="Maiandra GD" pitchFamily="34" charset="0"/>
              </a:rPr>
              <a:t>of array</a:t>
            </a:r>
            <a:r>
              <a:rPr lang="en-US" sz="2000" b="0" dirty="0">
                <a:latin typeface="Maiandra GD" pitchFamily="34" charset="0"/>
              </a:rPr>
              <a:t>, so </a:t>
            </a:r>
            <a:r>
              <a:rPr lang="en-US" sz="2000" b="0" dirty="0">
                <a:solidFill>
                  <a:srgbClr val="FF0000"/>
                </a:solidFill>
                <a:latin typeface="Maiandra GD" pitchFamily="34" charset="0"/>
              </a:rPr>
              <a:t>&amp;</a:t>
            </a:r>
            <a:r>
              <a:rPr lang="en-US" sz="2000" b="0" dirty="0">
                <a:solidFill>
                  <a:srgbClr val="0070C0"/>
                </a:solidFill>
                <a:latin typeface="Maiandra GD" pitchFamily="34" charset="0"/>
              </a:rPr>
              <a:t> </a:t>
            </a:r>
            <a:r>
              <a:rPr lang="en-US" sz="2000" b="0" dirty="0">
                <a:solidFill>
                  <a:schemeClr val="tx1"/>
                </a:solidFill>
                <a:latin typeface="Maiandra GD" pitchFamily="34" charset="0"/>
              </a:rPr>
              <a:t>not needed for </a:t>
            </a:r>
            <a:r>
              <a:rPr lang="en-US" sz="2000" b="0" dirty="0" err="1">
                <a:solidFill>
                  <a:srgbClr val="0070C0"/>
                </a:solidFill>
                <a:latin typeface="Maiandra GD" pitchFamily="34" charset="0"/>
              </a:rPr>
              <a:t>scanf</a:t>
            </a:r>
            <a:r>
              <a:rPr lang="en-US" sz="2000" b="0" dirty="0">
                <a:solidFill>
                  <a:srgbClr val="0070C0"/>
                </a:solidFill>
                <a:latin typeface="Maiandra GD" pitchFamily="34" charset="0"/>
              </a:rPr>
              <a:t> </a:t>
            </a:r>
          </a:p>
          <a:p>
            <a:pPr marL="914400" lvl="3" indent="274320" eaLnBrk="1" hangingPunct="1">
              <a:spcBef>
                <a:spcPts val="300"/>
              </a:spcBef>
              <a:spcAft>
                <a:spcPts val="300"/>
              </a:spcAft>
              <a:buClr>
                <a:schemeClr val="tx1"/>
              </a:buClr>
              <a:buSzPct val="80000"/>
            </a:pPr>
            <a:r>
              <a:rPr lang="en-US" sz="1600" b="0" dirty="0" err="1">
                <a:latin typeface="Maiandra GD" pitchFamily="34" charset="0"/>
              </a:rPr>
              <a:t>scanf</a:t>
            </a:r>
            <a:r>
              <a:rPr lang="en-US" sz="1600" b="0">
                <a:latin typeface="Maiandra GD" pitchFamily="34" charset="0"/>
              </a:rPr>
              <a:t>( </a:t>
            </a:r>
            <a:r>
              <a:rPr lang="en-US" sz="1600" b="0" smtClean="0">
                <a:latin typeface="Maiandra GD" pitchFamily="34" charset="0"/>
              </a:rPr>
              <a:t>“%s”, </a:t>
            </a:r>
            <a:r>
              <a:rPr lang="en-US" sz="1600" b="0" dirty="0">
                <a:latin typeface="Maiandra GD" pitchFamily="34" charset="0"/>
              </a:rPr>
              <a:t>string2 );</a:t>
            </a:r>
          </a:p>
          <a:p>
            <a:pPr marL="914400" lvl="2" indent="-274320" eaLnBrk="1" hangingPunct="1">
              <a:spcBef>
                <a:spcPts val="300"/>
              </a:spcBef>
              <a:spcAft>
                <a:spcPts val="300"/>
              </a:spcAft>
              <a:buClr>
                <a:schemeClr val="tx1"/>
              </a:buClr>
              <a:buSzPct val="80000"/>
            </a:pPr>
            <a:r>
              <a:rPr lang="en-US" sz="1800" b="0" dirty="0">
                <a:latin typeface="Maiandra GD" pitchFamily="34" charset="0"/>
              </a:rPr>
              <a:t>Reads characters until whitespace encountered</a:t>
            </a:r>
          </a:p>
          <a:p>
            <a:pPr marL="914400" lvl="2" indent="-274320" eaLnBrk="1" hangingPunct="1">
              <a:spcBef>
                <a:spcPts val="300"/>
              </a:spcBef>
              <a:spcAft>
                <a:spcPts val="300"/>
              </a:spcAft>
              <a:buClr>
                <a:schemeClr val="tx1"/>
              </a:buClr>
              <a:buSzPct val="80000"/>
            </a:pPr>
            <a:r>
              <a:rPr lang="en-US" sz="1800" b="0" dirty="0">
                <a:latin typeface="Maiandra GD" pitchFamily="34" charset="0"/>
              </a:rPr>
              <a:t>Be careful not to write past end of array, as it is possible to do so</a:t>
            </a:r>
          </a:p>
        </p:txBody>
      </p:sp>
    </p:spTree>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1" name="Rectangle 2"/>
          <p:cNvSpPr>
            <a:spLocks noGrp="1" noChangeArrowheads="1"/>
          </p:cNvSpPr>
          <p:nvPr>
            <p:ph type="title"/>
          </p:nvPr>
        </p:nvSpPr>
        <p:spPr>
          <a:xfrm>
            <a:off x="379413" y="842963"/>
            <a:ext cx="71643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4.7</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89092" name="Rectangle 3"/>
          <p:cNvSpPr>
            <a:spLocks noGrp="1" noChangeArrowheads="1"/>
          </p:cNvSpPr>
          <p:nvPr>
            <p:ph idx="1"/>
          </p:nvPr>
        </p:nvSpPr>
        <p:spPr>
          <a:xfrm>
            <a:off x="875904" y="2971800"/>
            <a:ext cx="7392193" cy="1938992"/>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Not providing </a:t>
            </a:r>
            <a:r>
              <a:rPr lang="en-US" sz="2000" b="0" dirty="0" err="1">
                <a:solidFill>
                  <a:srgbClr val="0070C0"/>
                </a:solidFill>
                <a:latin typeface="Maiandra GD" pitchFamily="34" charset="0"/>
              </a:rPr>
              <a:t>scanf</a:t>
            </a:r>
            <a:r>
              <a:rPr lang="en-US" sz="2400" b="0" dirty="0">
                <a:latin typeface="Maiandra GD" pitchFamily="34" charset="0"/>
              </a:rPr>
              <a:t> with a character array large enough to store a string typed at the keyboard can result in destruction of data in a program and other runtime errors. </a:t>
            </a:r>
            <a:r>
              <a:rPr lang="en-US" sz="2400" b="0" dirty="0">
                <a:solidFill>
                  <a:srgbClr val="0070C0"/>
                </a:solidFill>
                <a:latin typeface="Maiandra GD" pitchFamily="34" charset="0"/>
              </a:rPr>
              <a:t>This can also make a system susceptible to worm and virus attacks</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362" name="Object 2"/>
          <p:cNvGraphicFramePr>
            <a:graphicFrameLocks noChangeAspect="1"/>
          </p:cNvGraphicFramePr>
          <p:nvPr/>
        </p:nvGraphicFramePr>
        <p:xfrm>
          <a:off x="0" y="0"/>
          <a:ext cx="7048500" cy="6858000"/>
        </p:xfrm>
        <a:graphic>
          <a:graphicData uri="http://schemas.openxmlformats.org/presentationml/2006/ole">
            <p:oleObj spid="_x0000_s15372" name="Document" r:id="rId4" imgW="7208424" imgH="8272316" progId="Word.Document.8">
              <p:embed/>
            </p:oleObj>
          </a:graphicData>
        </a:graphic>
      </p:graphicFrame>
      <p:sp>
        <p:nvSpPr>
          <p:cNvPr id="1536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79622" name="Text Box 6"/>
          <p:cNvSpPr txBox="1">
            <a:spLocks noChangeArrowheads="1"/>
          </p:cNvSpPr>
          <p:nvPr/>
        </p:nvSpPr>
        <p:spPr bwMode="auto">
          <a:xfrm>
            <a:off x="5562600" y="1597299"/>
            <a:ext cx="3454400" cy="1200329"/>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string2</a:t>
            </a:r>
            <a:r>
              <a:rPr lang="en-US" sz="1800" dirty="0">
                <a:solidFill>
                  <a:schemeClr val="tx1"/>
                </a:solidFill>
                <a:latin typeface="Maiandra GD" pitchFamily="34" charset="0"/>
                <a:ea typeface="Times New Roman" charset="0"/>
                <a:cs typeface="AGaramond" charset="0"/>
              </a:rPr>
              <a:t> array is defined with one element for each character, so 15 elements including </a:t>
            </a:r>
            <a:r>
              <a:rPr lang="en-US" sz="1800" dirty="0">
                <a:solidFill>
                  <a:srgbClr val="0070C0"/>
                </a:solidFill>
                <a:latin typeface="Maiandra GD" pitchFamily="34" charset="0"/>
                <a:ea typeface="Times New Roman" charset="0"/>
                <a:cs typeface="AGaramond" charset="0"/>
              </a:rPr>
              <a:t>null character </a:t>
            </a:r>
            <a:r>
              <a:rPr lang="en-US" sz="1800" b="1" dirty="0" smtClean="0">
                <a:solidFill>
                  <a:srgbClr val="0070C0"/>
                </a:solidFill>
                <a:latin typeface="Maiandra GD" pitchFamily="34" charset="0"/>
                <a:ea typeface="Times New Roman" charset="0"/>
                <a:cs typeface="AGaramond" charset="0"/>
              </a:rPr>
              <a:t>\0</a:t>
            </a:r>
            <a:endParaRPr lang="en-US" sz="1800" b="1" dirty="0">
              <a:solidFill>
                <a:srgbClr val="0070C0"/>
              </a:solidFill>
              <a:latin typeface="Maiandra GD" pitchFamily="34" charset="0"/>
              <a:ea typeface="Times New Roman" charset="0"/>
              <a:cs typeface="AGaramond" charset="0"/>
            </a:endParaRPr>
          </a:p>
        </p:txBody>
      </p:sp>
      <p:sp>
        <p:nvSpPr>
          <p:cNvPr id="15367" name="Line 7"/>
          <p:cNvSpPr>
            <a:spLocks noChangeShapeType="1"/>
          </p:cNvSpPr>
          <p:nvPr/>
        </p:nvSpPr>
        <p:spPr bwMode="auto">
          <a:xfrm flipH="1" flipV="1">
            <a:off x="3505200" y="1997528"/>
            <a:ext cx="2057400" cy="2286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879624" name="Text Box 8"/>
          <p:cNvSpPr txBox="1">
            <a:spLocks noChangeArrowheads="1"/>
          </p:cNvSpPr>
          <p:nvPr/>
        </p:nvSpPr>
        <p:spPr bwMode="auto">
          <a:xfrm>
            <a:off x="4435928" y="4646386"/>
            <a:ext cx="3162300" cy="923330"/>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for</a:t>
            </a:r>
            <a:r>
              <a:rPr lang="en-US" sz="1800" dirty="0">
                <a:solidFill>
                  <a:schemeClr val="tx1"/>
                </a:solidFill>
                <a:latin typeface="Maiandra GD" pitchFamily="34" charset="0"/>
                <a:ea typeface="Times New Roman" charset="0"/>
                <a:cs typeface="AGaramond" charset="0"/>
              </a:rPr>
              <a:t> loop prints characters of </a:t>
            </a:r>
            <a:r>
              <a:rPr lang="en-US" sz="1800" b="1" dirty="0">
                <a:solidFill>
                  <a:srgbClr val="FF0000"/>
                </a:solidFill>
                <a:latin typeface="Maiandra GD" pitchFamily="34" charset="0"/>
                <a:ea typeface="Times New Roman" charset="0"/>
                <a:cs typeface="AGaramond" charset="0"/>
              </a:rPr>
              <a:t>string1</a:t>
            </a:r>
            <a:r>
              <a:rPr lang="en-US" sz="1800" dirty="0">
                <a:solidFill>
                  <a:schemeClr val="tx1"/>
                </a:solidFill>
                <a:latin typeface="Maiandra GD" pitchFamily="34" charset="0"/>
                <a:ea typeface="Times New Roman" charset="0"/>
                <a:cs typeface="AGaramond" charset="0"/>
              </a:rPr>
              <a:t> array with spaces in between</a:t>
            </a:r>
          </a:p>
        </p:txBody>
      </p:sp>
      <p:sp>
        <p:nvSpPr>
          <p:cNvPr id="15369" name="Line 9"/>
          <p:cNvSpPr>
            <a:spLocks noChangeShapeType="1"/>
          </p:cNvSpPr>
          <p:nvPr/>
        </p:nvSpPr>
        <p:spPr bwMode="auto">
          <a:xfrm flipH="1">
            <a:off x="3597728" y="4747986"/>
            <a:ext cx="8382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386" name="Object 2"/>
          <p:cNvGraphicFramePr>
            <a:graphicFrameLocks noChangeAspect="1"/>
          </p:cNvGraphicFramePr>
          <p:nvPr/>
        </p:nvGraphicFramePr>
        <p:xfrm>
          <a:off x="0" y="0"/>
          <a:ext cx="6883400" cy="1739900"/>
        </p:xfrm>
        <a:graphic>
          <a:graphicData uri="http://schemas.openxmlformats.org/presentationml/2006/ole">
            <p:oleObj spid="_x0000_s16392" name="Document" r:id="rId4" imgW="7110884" imgH="1789392" progId="Word.Document.8">
              <p:embed/>
            </p:oleObj>
          </a:graphicData>
        </a:graphic>
      </p:graphicFrame>
      <p:sp>
        <p:nvSpPr>
          <p:cNvPr id="16388"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50" name="Object 2"/>
          <p:cNvGraphicFramePr>
            <a:graphicFrameLocks noGrp="1" noChangeAspect="1"/>
          </p:cNvGraphicFramePr>
          <p:nvPr>
            <p:ph/>
          </p:nvPr>
        </p:nvGraphicFramePr>
        <p:xfrm>
          <a:off x="1704975" y="1114425"/>
          <a:ext cx="5734050" cy="3714750"/>
        </p:xfrm>
        <a:graphic>
          <a:graphicData uri="http://schemas.openxmlformats.org/presentationml/2006/ole">
            <p:oleObj spid="_x0000_s371716" name="Document" r:id="rId4" imgW="6247790" imgH="4043578" progId="Word.Document.8">
              <p:embed/>
            </p:oleObj>
          </a:graphicData>
        </a:graphic>
      </p:graphicFrame>
      <p:sp>
        <p:nvSpPr>
          <p:cNvPr id="2052" name="Rectangle 3"/>
          <p:cNvSpPr>
            <a:spLocks noChangeArrowheads="1"/>
          </p:cNvSpPr>
          <p:nvPr/>
        </p:nvSpPr>
        <p:spPr bwMode="auto">
          <a:xfrm>
            <a:off x="1104107" y="5257800"/>
            <a:ext cx="6935787" cy="3540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4.2</a:t>
            </a:r>
            <a:r>
              <a:rPr lang="en-US" smtClean="0">
                <a:solidFill>
                  <a:srgbClr val="000000"/>
                </a:solidFill>
                <a:latin typeface="Maiandra GD" pitchFamily="34" charset="0"/>
              </a:rPr>
              <a:t> </a:t>
            </a:r>
            <a:r>
              <a:rPr lang="en-US" b="1" dirty="0">
                <a:solidFill>
                  <a:srgbClr val="000000"/>
                </a:solidFill>
                <a:latin typeface="Maiandra GD" pitchFamily="34" charset="0"/>
              </a:rPr>
              <a:t>|</a:t>
            </a:r>
            <a:r>
              <a:rPr lang="en-US" dirty="0">
                <a:solidFill>
                  <a:srgbClr val="000000"/>
                </a:solidFill>
                <a:latin typeface="Maiandra GD" pitchFamily="34" charset="0"/>
              </a:rPr>
              <a:t> </a:t>
            </a:r>
            <a:r>
              <a:rPr lang="en-US" dirty="0">
                <a:solidFill>
                  <a:schemeClr val="tx1"/>
                </a:solidFill>
                <a:latin typeface="Maiandra GD" pitchFamily="34" charset="0"/>
              </a:rPr>
              <a:t>Commonly used math library functions. (Part 2 of </a:t>
            </a:r>
            <a:r>
              <a:rPr lang="en-US" dirty="0" smtClean="0">
                <a:solidFill>
                  <a:schemeClr val="tx1"/>
                </a:solidFill>
                <a:latin typeface="Maiandra GD" pitchFamily="34" charset="0"/>
              </a:rPr>
              <a:t>2)</a:t>
            </a:r>
            <a:endParaRPr lang="en-US" dirty="0">
              <a:solidFill>
                <a:schemeClr val="tx1"/>
              </a:solidFill>
              <a:latin typeface="Maiandra GD" pitchFamily="34" charset="0"/>
            </a:endParaRPr>
          </a:p>
        </p:txBody>
      </p:sp>
    </p:spTree>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5" name="Rectangle 2"/>
          <p:cNvSpPr>
            <a:spLocks noGrp="1" noChangeArrowheads="1"/>
          </p:cNvSpPr>
          <p:nvPr>
            <p:ph type="title"/>
          </p:nvPr>
        </p:nvSpPr>
        <p:spPr>
          <a:xfrm>
            <a:off x="379413" y="842963"/>
            <a:ext cx="4725987" cy="646331"/>
          </a:xfrm>
          <a:noFill/>
        </p:spPr>
        <p:txBody>
          <a:bodyPr wrap="square">
            <a:spAutoFit/>
          </a:bodyPr>
          <a:lstStyle/>
          <a:p>
            <a:pPr algn="l" eaLnBrk="1" hangingPunct="1"/>
            <a:r>
              <a:rPr lang="en-US" sz="3600" b="1" dirty="0">
                <a:solidFill>
                  <a:schemeClr val="bg1">
                    <a:lumMod val="50000"/>
                  </a:schemeClr>
                </a:solidFill>
                <a:effectLst>
                  <a:outerShdw blurRad="38100" dist="38100" dir="2700000" algn="tl">
                    <a:srgbClr val="000000">
                      <a:alpha val="43137"/>
                    </a:srgbClr>
                  </a:outerShdw>
                </a:effectLst>
                <a:latin typeface="Maiandra GD" pitchFamily="34" charset="0"/>
              </a:rPr>
              <a:t>Performance </a:t>
            </a:r>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4.2</a:t>
            </a:r>
            <a:endParaRPr lang="en-US" sz="3600" b="1" dirty="0">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90116" name="Rectangle 3"/>
          <p:cNvSpPr>
            <a:spLocks noGrp="1" noChangeArrowheads="1"/>
          </p:cNvSpPr>
          <p:nvPr>
            <p:ph idx="1"/>
          </p:nvPr>
        </p:nvSpPr>
        <p:spPr>
          <a:xfrm>
            <a:off x="1180307" y="3154740"/>
            <a:ext cx="6783387" cy="1569660"/>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In functions that contain </a:t>
            </a:r>
            <a:r>
              <a:rPr lang="en-US" sz="2400" b="0" dirty="0">
                <a:solidFill>
                  <a:srgbClr val="FF0000"/>
                </a:solidFill>
                <a:latin typeface="Maiandra GD" pitchFamily="34" charset="0"/>
              </a:rPr>
              <a:t>automatic arrays</a:t>
            </a:r>
            <a:r>
              <a:rPr lang="en-US" sz="2400" b="0" dirty="0">
                <a:latin typeface="Maiandra GD" pitchFamily="34" charset="0"/>
              </a:rPr>
              <a:t> where the function is </a:t>
            </a:r>
            <a:r>
              <a:rPr lang="en-US" sz="2400" b="0" dirty="0">
                <a:solidFill>
                  <a:srgbClr val="0070C0"/>
                </a:solidFill>
                <a:latin typeface="Maiandra GD" pitchFamily="34" charset="0"/>
              </a:rPr>
              <a:t>in and out of scope frequently</a:t>
            </a:r>
            <a:r>
              <a:rPr lang="en-US" sz="2400" b="0" dirty="0">
                <a:latin typeface="Maiandra GD" pitchFamily="34" charset="0"/>
              </a:rPr>
              <a:t>, </a:t>
            </a:r>
            <a:r>
              <a:rPr lang="en-US" sz="2400" b="0" dirty="0">
                <a:solidFill>
                  <a:srgbClr val="0070C0"/>
                </a:solidFill>
                <a:latin typeface="Maiandra GD" pitchFamily="34" charset="0"/>
              </a:rPr>
              <a:t>make the array static</a:t>
            </a:r>
            <a:r>
              <a:rPr lang="en-US" sz="2400" b="0" i="1" dirty="0">
                <a:latin typeface="Maiandra GD" pitchFamily="34" charset="0"/>
              </a:rPr>
              <a:t> </a:t>
            </a:r>
            <a:r>
              <a:rPr lang="en-US" sz="2400" b="0" dirty="0">
                <a:latin typeface="Maiandra GD" pitchFamily="34" charset="0"/>
              </a:rPr>
              <a:t>so it is not created each time the function is called.</a:t>
            </a:r>
          </a:p>
        </p:txBody>
      </p:sp>
    </p:spTree>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410" name="Object 2"/>
          <p:cNvGraphicFramePr>
            <a:graphicFrameLocks noChangeAspect="1"/>
          </p:cNvGraphicFramePr>
          <p:nvPr/>
        </p:nvGraphicFramePr>
        <p:xfrm>
          <a:off x="0" y="0"/>
          <a:ext cx="7048500" cy="5930900"/>
        </p:xfrm>
        <a:graphic>
          <a:graphicData uri="http://schemas.openxmlformats.org/presentationml/2006/ole">
            <p:oleObj spid="_x0000_s17416" name="Document" r:id="rId4" imgW="7118904" imgH="5946736" progId="Word.Document.8">
              <p:embed/>
            </p:oleObj>
          </a:graphicData>
        </a:graphic>
      </p:graphicFrame>
      <p:sp>
        <p:nvSpPr>
          <p:cNvPr id="1741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434" name="Object 2"/>
          <p:cNvGraphicFramePr>
            <a:graphicFrameLocks noChangeAspect="1"/>
          </p:cNvGraphicFramePr>
          <p:nvPr/>
        </p:nvGraphicFramePr>
        <p:xfrm>
          <a:off x="0" y="0"/>
          <a:ext cx="7048500" cy="5956300"/>
        </p:xfrm>
        <a:graphic>
          <a:graphicData uri="http://schemas.openxmlformats.org/presentationml/2006/ole">
            <p:oleObj spid="_x0000_s18442" name="Document" r:id="rId4" imgW="7080573" imgH="5963679" progId="Word.Document.8">
              <p:embed/>
            </p:oleObj>
          </a:graphicData>
        </a:graphic>
      </p:graphicFrame>
      <p:sp>
        <p:nvSpPr>
          <p:cNvPr id="1843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82693" name="Text Box 5"/>
          <p:cNvSpPr txBox="1">
            <a:spLocks noChangeArrowheads="1"/>
          </p:cNvSpPr>
          <p:nvPr/>
        </p:nvSpPr>
        <p:spPr bwMode="auto">
          <a:xfrm>
            <a:off x="3026228" y="1070428"/>
            <a:ext cx="36576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static array</a:t>
            </a:r>
            <a:r>
              <a:rPr lang="en-US" sz="1800" dirty="0">
                <a:solidFill>
                  <a:schemeClr val="tx1"/>
                </a:solidFill>
                <a:latin typeface="Maiandra GD" pitchFamily="34" charset="0"/>
                <a:ea typeface="Times New Roman" charset="0"/>
                <a:cs typeface="AGaramond" charset="0"/>
              </a:rPr>
              <a:t> is created only once, when </a:t>
            </a:r>
            <a:r>
              <a:rPr lang="en-US" sz="1800" b="1" dirty="0" err="1">
                <a:solidFill>
                  <a:srgbClr val="FF0000"/>
                </a:solidFill>
                <a:latin typeface="Maiandra GD" pitchFamily="34" charset="0"/>
                <a:ea typeface="Times New Roman" charset="0"/>
                <a:cs typeface="AGaramond" charset="0"/>
              </a:rPr>
              <a:t>staticArrayInit</a:t>
            </a:r>
            <a:r>
              <a:rPr lang="en-US" sz="1800" dirty="0">
                <a:solidFill>
                  <a:schemeClr val="tx1"/>
                </a:solidFill>
                <a:latin typeface="Maiandra GD" pitchFamily="34" charset="0"/>
                <a:ea typeface="Times New Roman" charset="0"/>
                <a:cs typeface="AGaramond" charset="0"/>
              </a:rPr>
              <a:t> is first called</a:t>
            </a:r>
          </a:p>
        </p:txBody>
      </p:sp>
      <p:sp>
        <p:nvSpPr>
          <p:cNvPr id="18439" name="Line 6"/>
          <p:cNvSpPr>
            <a:spLocks noChangeShapeType="1"/>
          </p:cNvSpPr>
          <p:nvPr/>
        </p:nvSpPr>
        <p:spPr bwMode="auto">
          <a:xfrm flipH="1">
            <a:off x="2264228" y="1197428"/>
            <a:ext cx="7620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458" name="Object 2"/>
          <p:cNvGraphicFramePr>
            <a:graphicFrameLocks noChangeAspect="1"/>
          </p:cNvGraphicFramePr>
          <p:nvPr/>
        </p:nvGraphicFramePr>
        <p:xfrm>
          <a:off x="0" y="0"/>
          <a:ext cx="7048500" cy="6261100"/>
        </p:xfrm>
        <a:graphic>
          <a:graphicData uri="http://schemas.openxmlformats.org/presentationml/2006/ole">
            <p:oleObj spid="_x0000_s19466" name="Document" r:id="rId4" imgW="7080573" imgH="6268639" progId="Word.Document.8">
              <p:embed/>
            </p:oleObj>
          </a:graphicData>
        </a:graphic>
      </p:graphicFrame>
      <p:sp>
        <p:nvSpPr>
          <p:cNvPr id="19460"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83717" name="Text Box 5"/>
          <p:cNvSpPr txBox="1">
            <a:spLocks noChangeArrowheads="1"/>
          </p:cNvSpPr>
          <p:nvPr/>
        </p:nvSpPr>
        <p:spPr bwMode="auto">
          <a:xfrm>
            <a:off x="3240314" y="1324428"/>
            <a:ext cx="3581400" cy="646331"/>
          </a:xfrm>
          <a:prstGeom prst="rect">
            <a:avLst/>
          </a:prstGeom>
          <a:solidFill>
            <a:srgbClr val="F0F7F7"/>
          </a:solidFill>
          <a:ln w="9525">
            <a:solidFill>
              <a:schemeClr val="tx1"/>
            </a:solidFill>
            <a:miter lim="800000"/>
            <a:headEnd/>
            <a:tailEnd/>
          </a:ln>
        </p:spPr>
        <p:txBody>
          <a:bodyPr>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automatic array</a:t>
            </a:r>
            <a:r>
              <a:rPr lang="en-US" sz="1800" dirty="0">
                <a:solidFill>
                  <a:schemeClr val="tx1"/>
                </a:solidFill>
                <a:latin typeface="Maiandra GD" pitchFamily="34" charset="0"/>
                <a:ea typeface="Times New Roman" charset="0"/>
                <a:cs typeface="AGaramond" charset="0"/>
              </a:rPr>
              <a:t> is recreated every time </a:t>
            </a:r>
            <a:r>
              <a:rPr lang="en-US" sz="1800" b="1" dirty="0" err="1">
                <a:solidFill>
                  <a:srgbClr val="FF0000"/>
                </a:solidFill>
                <a:latin typeface="Maiandra GD" pitchFamily="34" charset="0"/>
                <a:ea typeface="Times New Roman" charset="0"/>
                <a:cs typeface="AGaramond" charset="0"/>
              </a:rPr>
              <a:t>automaticArrayInit</a:t>
            </a:r>
            <a:r>
              <a:rPr lang="en-US" sz="1800" dirty="0">
                <a:solidFill>
                  <a:schemeClr val="tx1"/>
                </a:solidFill>
                <a:latin typeface="Maiandra GD" pitchFamily="34" charset="0"/>
                <a:ea typeface="Times New Roman" charset="0"/>
                <a:cs typeface="AGaramond" charset="0"/>
              </a:rPr>
              <a:t> is called</a:t>
            </a:r>
          </a:p>
        </p:txBody>
      </p:sp>
      <p:sp>
        <p:nvSpPr>
          <p:cNvPr id="19463" name="Line 6"/>
          <p:cNvSpPr>
            <a:spLocks noChangeShapeType="1"/>
          </p:cNvSpPr>
          <p:nvPr/>
        </p:nvSpPr>
        <p:spPr bwMode="auto">
          <a:xfrm flipH="1">
            <a:off x="2859314" y="1451428"/>
            <a:ext cx="3810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482" name="Object 2"/>
          <p:cNvGraphicFramePr>
            <a:graphicFrameLocks noChangeAspect="1"/>
          </p:cNvGraphicFramePr>
          <p:nvPr/>
        </p:nvGraphicFramePr>
        <p:xfrm>
          <a:off x="0" y="0"/>
          <a:ext cx="6972300" cy="6248400"/>
        </p:xfrm>
        <a:graphic>
          <a:graphicData uri="http://schemas.openxmlformats.org/presentationml/2006/ole">
            <p:oleObj spid="_x0000_s20488" name="Document" r:id="rId4" imgW="7103229" imgH="6353351" progId="Word.Document.8">
              <p:embed/>
            </p:oleObj>
          </a:graphicData>
        </a:graphic>
      </p:graphicFrame>
      <p:sp>
        <p:nvSpPr>
          <p:cNvPr id="2048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9" name="Rectangle 2"/>
          <p:cNvSpPr>
            <a:spLocks noGrp="1" noChangeArrowheads="1"/>
          </p:cNvSpPr>
          <p:nvPr>
            <p:ph type="title"/>
          </p:nvPr>
        </p:nvSpPr>
        <p:spPr>
          <a:xfrm>
            <a:off x="379413" y="842963"/>
            <a:ext cx="70119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4.8</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91140" name="Rectangle 3"/>
          <p:cNvSpPr>
            <a:spLocks noGrp="1" noChangeArrowheads="1"/>
          </p:cNvSpPr>
          <p:nvPr>
            <p:ph idx="1"/>
          </p:nvPr>
        </p:nvSpPr>
        <p:spPr>
          <a:xfrm>
            <a:off x="1180307" y="3276600"/>
            <a:ext cx="6783387" cy="1200329"/>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Assuming that elements of </a:t>
            </a:r>
            <a:r>
              <a:rPr lang="en-US" sz="2400" b="0" dirty="0">
                <a:solidFill>
                  <a:srgbClr val="FF0000"/>
                </a:solidFill>
                <a:latin typeface="Maiandra GD" pitchFamily="34" charset="0"/>
              </a:rPr>
              <a:t>a local static</a:t>
            </a:r>
            <a:br>
              <a:rPr lang="en-US" sz="2400" b="0" dirty="0">
                <a:solidFill>
                  <a:srgbClr val="FF0000"/>
                </a:solidFill>
                <a:latin typeface="Maiandra GD" pitchFamily="34" charset="0"/>
              </a:rPr>
            </a:br>
            <a:r>
              <a:rPr lang="en-US" sz="2400" b="0" dirty="0">
                <a:solidFill>
                  <a:srgbClr val="FF0000"/>
                </a:solidFill>
                <a:latin typeface="Maiandra GD" pitchFamily="34" charset="0"/>
              </a:rPr>
              <a:t>array</a:t>
            </a:r>
            <a:r>
              <a:rPr lang="en-US" sz="2400" b="0" dirty="0">
                <a:latin typeface="Maiandra GD" pitchFamily="34" charset="0"/>
              </a:rPr>
              <a:t> are initialized to </a:t>
            </a:r>
            <a:r>
              <a:rPr lang="en-US" sz="2000" b="0" dirty="0">
                <a:solidFill>
                  <a:srgbClr val="0070C0"/>
                </a:solidFill>
                <a:latin typeface="Maiandra GD" pitchFamily="34" charset="0"/>
              </a:rPr>
              <a:t>zero</a:t>
            </a:r>
            <a:r>
              <a:rPr lang="en-US" sz="2400" b="0" dirty="0">
                <a:latin typeface="Maiandra GD" pitchFamily="34" charset="0"/>
              </a:rPr>
              <a:t> every time the function in which the array is defined is called.</a:t>
            </a:r>
          </a:p>
        </p:txBody>
      </p:sp>
    </p:spTree>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3" name="Rectangle 2"/>
          <p:cNvSpPr>
            <a:spLocks noGrp="1" noChangeArrowheads="1"/>
          </p:cNvSpPr>
          <p:nvPr>
            <p:ph type="title"/>
          </p:nvPr>
        </p:nvSpPr>
        <p:spPr>
          <a:xfrm>
            <a:off x="152400" y="76200"/>
            <a:ext cx="65532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4.5 </a:t>
            </a:r>
            <a:r>
              <a:rPr lang="en-US" sz="3600" b="1" dirty="0">
                <a:effectLst>
                  <a:outerShdw blurRad="38100" dist="38100" dir="2700000" algn="tl">
                    <a:srgbClr val="000000">
                      <a:alpha val="43137"/>
                    </a:srgbClr>
                  </a:outerShdw>
                </a:effectLst>
                <a:latin typeface="Maiandra GD" pitchFamily="34" charset="0"/>
              </a:rPr>
              <a:t>Passing Arrays to Functions</a:t>
            </a:r>
          </a:p>
        </p:txBody>
      </p:sp>
      <p:sp>
        <p:nvSpPr>
          <p:cNvPr id="92164" name="Rectangle 3"/>
          <p:cNvSpPr>
            <a:spLocks noGrp="1" noChangeArrowheads="1"/>
          </p:cNvSpPr>
          <p:nvPr>
            <p:ph idx="1"/>
          </p:nvPr>
        </p:nvSpPr>
        <p:spPr>
          <a:xfrm>
            <a:off x="800100" y="990600"/>
            <a:ext cx="7543800" cy="5715000"/>
          </a:xfrm>
        </p:spPr>
        <p:txBody>
          <a:bodyPr/>
          <a:lstStyle/>
          <a:p>
            <a:pPr marL="0" indent="-274320" eaLnBrk="1" hangingPunct="1">
              <a:spcBef>
                <a:spcPts val="600"/>
              </a:spcBef>
              <a:spcAft>
                <a:spcPts val="600"/>
              </a:spcAft>
              <a:buClr>
                <a:schemeClr val="tx1"/>
              </a:buClr>
              <a:buSzPct val="80000"/>
            </a:pPr>
            <a:r>
              <a:rPr lang="en-US" sz="2400" b="0" dirty="0">
                <a:solidFill>
                  <a:srgbClr val="FF0000"/>
                </a:solidFill>
                <a:latin typeface="Maiandra GD" pitchFamily="34" charset="0"/>
              </a:rPr>
              <a:t>Passing arrays</a:t>
            </a:r>
          </a:p>
          <a:p>
            <a:pPr marL="548640" lvl="1" indent="-274320" eaLnBrk="1" hangingPunct="1">
              <a:spcBef>
                <a:spcPts val="600"/>
              </a:spcBef>
              <a:spcAft>
                <a:spcPts val="600"/>
              </a:spcAft>
              <a:buClr>
                <a:schemeClr val="tx1"/>
              </a:buClr>
              <a:buSzPct val="80000"/>
            </a:pPr>
            <a:r>
              <a:rPr lang="en-US" sz="2000" b="0" dirty="0">
                <a:latin typeface="Maiandra GD" pitchFamily="34" charset="0"/>
              </a:rPr>
              <a:t>To pass an array argument to a function, </a:t>
            </a:r>
            <a:r>
              <a:rPr lang="en-US" sz="2000" b="0" dirty="0">
                <a:solidFill>
                  <a:srgbClr val="0070C0"/>
                </a:solidFill>
                <a:latin typeface="Maiandra GD" pitchFamily="34" charset="0"/>
              </a:rPr>
              <a:t>specify the name of the array without any brackets</a:t>
            </a:r>
            <a:r>
              <a:rPr lang="en-US" sz="2000" b="0" dirty="0">
                <a:latin typeface="Maiandra GD" pitchFamily="34" charset="0"/>
              </a:rPr>
              <a:t> </a:t>
            </a:r>
          </a:p>
          <a:p>
            <a:pPr marL="1371600" lvl="3" indent="-274320" eaLnBrk="1" hangingPunct="1">
              <a:spcBef>
                <a:spcPts val="600"/>
              </a:spcBef>
              <a:spcAft>
                <a:spcPts val="600"/>
              </a:spcAft>
              <a:buClr>
                <a:schemeClr val="tx1"/>
              </a:buClr>
              <a:buSzPct val="80000"/>
            </a:pPr>
            <a:r>
              <a:rPr lang="en-US" sz="1600" b="0" dirty="0" err="1">
                <a:latin typeface="Maiandra GD" pitchFamily="34" charset="0"/>
              </a:rPr>
              <a:t>int</a:t>
            </a:r>
            <a:r>
              <a:rPr lang="en-US" sz="1600" b="0" dirty="0">
                <a:latin typeface="Maiandra GD" pitchFamily="34" charset="0"/>
              </a:rPr>
              <a:t> </a:t>
            </a:r>
            <a:r>
              <a:rPr lang="en-US" sz="1600" b="0" dirty="0" err="1" smtClean="0">
                <a:latin typeface="Maiandra GD" pitchFamily="34" charset="0"/>
              </a:rPr>
              <a:t>myArray</a:t>
            </a:r>
            <a:r>
              <a:rPr lang="en-US" sz="1600" b="0" dirty="0" smtClean="0">
                <a:latin typeface="Maiandra GD" pitchFamily="34" charset="0"/>
              </a:rPr>
              <a:t>[24];</a:t>
            </a:r>
            <a:endParaRPr lang="en-US" sz="1600" b="0" dirty="0">
              <a:latin typeface="Maiandra GD" pitchFamily="34" charset="0"/>
            </a:endParaRPr>
          </a:p>
          <a:p>
            <a:pPr marL="1371600" lvl="3" indent="-274320" eaLnBrk="1" hangingPunct="1">
              <a:spcBef>
                <a:spcPts val="600"/>
              </a:spcBef>
              <a:spcAft>
                <a:spcPts val="600"/>
              </a:spcAft>
              <a:buClr>
                <a:schemeClr val="tx1"/>
              </a:buClr>
              <a:buSzPct val="80000"/>
            </a:pPr>
            <a:r>
              <a:rPr lang="en-US" sz="1600" b="0" dirty="0" err="1" smtClean="0">
                <a:latin typeface="Maiandra GD" pitchFamily="34" charset="0"/>
              </a:rPr>
              <a:t>myFunction</a:t>
            </a:r>
            <a:r>
              <a:rPr lang="en-US" sz="1600" b="0" dirty="0" smtClean="0">
                <a:latin typeface="Maiandra GD" pitchFamily="34" charset="0"/>
              </a:rPr>
              <a:t>(</a:t>
            </a:r>
            <a:r>
              <a:rPr lang="en-US" sz="1600" b="0" dirty="0" err="1" smtClean="0">
                <a:latin typeface="Maiandra GD" pitchFamily="34" charset="0"/>
              </a:rPr>
              <a:t>myArray</a:t>
            </a:r>
            <a:r>
              <a:rPr lang="en-US" sz="1600" b="0" dirty="0">
                <a:latin typeface="Maiandra GD" pitchFamily="34" charset="0"/>
              </a:rPr>
              <a:t>, </a:t>
            </a:r>
            <a:r>
              <a:rPr lang="en-US" sz="1600" b="0" dirty="0" smtClean="0">
                <a:latin typeface="Maiandra GD" pitchFamily="34" charset="0"/>
              </a:rPr>
              <a:t>24);</a:t>
            </a:r>
            <a:endParaRPr lang="en-US" sz="1600" b="0" dirty="0">
              <a:latin typeface="Maiandra GD" pitchFamily="34" charset="0"/>
            </a:endParaRPr>
          </a:p>
          <a:p>
            <a:pPr marL="914400" lvl="2" indent="-274320" eaLnBrk="1" hangingPunct="1">
              <a:spcBef>
                <a:spcPts val="600"/>
              </a:spcBef>
              <a:spcAft>
                <a:spcPts val="600"/>
              </a:spcAft>
              <a:buClr>
                <a:schemeClr val="tx1"/>
              </a:buClr>
              <a:buSzPct val="80000"/>
            </a:pPr>
            <a:r>
              <a:rPr lang="en-US" sz="1800" b="0" dirty="0">
                <a:latin typeface="Maiandra GD" pitchFamily="34" charset="0"/>
              </a:rPr>
              <a:t>Array size usually passed to function </a:t>
            </a:r>
          </a:p>
          <a:p>
            <a:pPr marL="548640" lvl="1" indent="-274320" eaLnBrk="1" hangingPunct="1">
              <a:spcBef>
                <a:spcPts val="600"/>
              </a:spcBef>
              <a:spcAft>
                <a:spcPts val="600"/>
              </a:spcAft>
              <a:buClr>
                <a:schemeClr val="tx1"/>
              </a:buClr>
              <a:buSzPct val="80000"/>
            </a:pPr>
            <a:r>
              <a:rPr lang="en-US" sz="2000" b="0" dirty="0">
                <a:latin typeface="Maiandra GD" pitchFamily="34" charset="0"/>
              </a:rPr>
              <a:t>Arrays passed </a:t>
            </a:r>
            <a:r>
              <a:rPr lang="en-US" sz="2000" b="0" dirty="0" smtClean="0">
                <a:solidFill>
                  <a:srgbClr val="0070C0"/>
                </a:solidFill>
                <a:latin typeface="Maiandra GD" pitchFamily="34" charset="0"/>
              </a:rPr>
              <a:t>call-by-reference</a:t>
            </a:r>
            <a:endParaRPr lang="en-US" sz="2000" b="0" dirty="0">
              <a:solidFill>
                <a:srgbClr val="0070C0"/>
              </a:solidFill>
              <a:latin typeface="Maiandra GD" pitchFamily="34" charset="0"/>
            </a:endParaRPr>
          </a:p>
          <a:p>
            <a:pPr marL="548640" lvl="1" indent="-274320" eaLnBrk="1" hangingPunct="1">
              <a:spcBef>
                <a:spcPts val="600"/>
              </a:spcBef>
              <a:spcAft>
                <a:spcPts val="600"/>
              </a:spcAft>
              <a:buClr>
                <a:schemeClr val="tx1"/>
              </a:buClr>
              <a:buSzPct val="80000"/>
            </a:pPr>
            <a:r>
              <a:rPr lang="en-US" sz="2000" b="0" dirty="0">
                <a:latin typeface="Maiandra GD" pitchFamily="34" charset="0"/>
              </a:rPr>
              <a:t>Name of array is </a:t>
            </a:r>
            <a:r>
              <a:rPr lang="en-US" sz="2000" b="0" dirty="0">
                <a:solidFill>
                  <a:srgbClr val="0070C0"/>
                </a:solidFill>
                <a:latin typeface="Maiandra GD" pitchFamily="34" charset="0"/>
              </a:rPr>
              <a:t>address of first element</a:t>
            </a:r>
          </a:p>
          <a:p>
            <a:pPr marL="548640" lvl="1" indent="-274320" eaLnBrk="1" hangingPunct="1">
              <a:spcBef>
                <a:spcPts val="600"/>
              </a:spcBef>
              <a:spcAft>
                <a:spcPts val="600"/>
              </a:spcAft>
              <a:buClr>
                <a:schemeClr val="tx1"/>
              </a:buClr>
              <a:buSzPct val="80000"/>
            </a:pPr>
            <a:r>
              <a:rPr lang="en-US" sz="2000" b="0" dirty="0">
                <a:latin typeface="Maiandra GD" pitchFamily="34" charset="0"/>
              </a:rPr>
              <a:t>Function knows where the array is stored</a:t>
            </a:r>
          </a:p>
          <a:p>
            <a:pPr marL="914400" lvl="2" indent="-274320" eaLnBrk="1" hangingPunct="1">
              <a:spcBef>
                <a:spcPts val="600"/>
              </a:spcBef>
              <a:spcAft>
                <a:spcPts val="600"/>
              </a:spcAft>
              <a:buClr>
                <a:schemeClr val="tx1"/>
              </a:buClr>
              <a:buSzPct val="80000"/>
            </a:pPr>
            <a:r>
              <a:rPr lang="en-US" sz="1800" b="0" dirty="0">
                <a:latin typeface="Maiandra GD" pitchFamily="34" charset="0"/>
              </a:rPr>
              <a:t>Modifies original memory locations</a:t>
            </a:r>
          </a:p>
          <a:p>
            <a:pPr marL="0" indent="-274320" eaLnBrk="1" hangingPunct="1">
              <a:spcBef>
                <a:spcPts val="600"/>
              </a:spcBef>
              <a:spcAft>
                <a:spcPts val="600"/>
              </a:spcAft>
              <a:buClr>
                <a:schemeClr val="tx1"/>
              </a:buClr>
              <a:buSzPct val="80000"/>
            </a:pPr>
            <a:r>
              <a:rPr lang="en-US" sz="2400" dirty="0">
                <a:latin typeface="Maiandra GD" pitchFamily="34" charset="0"/>
              </a:rPr>
              <a:t>Passing array </a:t>
            </a:r>
            <a:r>
              <a:rPr lang="en-US" sz="2400" dirty="0" smtClean="0">
                <a:latin typeface="Maiandra GD" pitchFamily="34" charset="0"/>
              </a:rPr>
              <a:t>elements</a:t>
            </a:r>
            <a:endParaRPr lang="en-US" sz="2400" dirty="0">
              <a:latin typeface="Maiandra GD" pitchFamily="34" charset="0"/>
            </a:endParaRPr>
          </a:p>
          <a:p>
            <a:pPr marL="548640" lvl="1" indent="-274320" eaLnBrk="1" hangingPunct="1">
              <a:spcBef>
                <a:spcPts val="600"/>
              </a:spcBef>
              <a:spcAft>
                <a:spcPts val="600"/>
              </a:spcAft>
              <a:buClr>
                <a:schemeClr val="tx1"/>
              </a:buClr>
              <a:buSzPct val="80000"/>
            </a:pPr>
            <a:r>
              <a:rPr lang="en-US" sz="2000" b="0" dirty="0">
                <a:latin typeface="Maiandra GD" pitchFamily="34" charset="0"/>
              </a:rPr>
              <a:t>Passed by </a:t>
            </a:r>
            <a:r>
              <a:rPr lang="en-US" sz="2000" b="0" dirty="0">
                <a:solidFill>
                  <a:srgbClr val="0070C0"/>
                </a:solidFill>
                <a:latin typeface="Maiandra GD" pitchFamily="34" charset="0"/>
              </a:rPr>
              <a:t>call-by-value</a:t>
            </a:r>
          </a:p>
          <a:p>
            <a:pPr marL="548640" lvl="1" indent="-274320" eaLnBrk="1" hangingPunct="1">
              <a:spcBef>
                <a:spcPts val="600"/>
              </a:spcBef>
              <a:spcAft>
                <a:spcPts val="600"/>
              </a:spcAft>
              <a:buClr>
                <a:schemeClr val="tx1"/>
              </a:buClr>
              <a:buSzPct val="80000"/>
            </a:pPr>
            <a:r>
              <a:rPr lang="en-US" sz="2000" b="0" dirty="0">
                <a:latin typeface="Maiandra GD" pitchFamily="34" charset="0"/>
              </a:rPr>
              <a:t>Pass </a:t>
            </a:r>
            <a:r>
              <a:rPr lang="en-US" sz="2000" b="0" dirty="0">
                <a:solidFill>
                  <a:srgbClr val="0070C0"/>
                </a:solidFill>
                <a:latin typeface="Maiandra GD" pitchFamily="34" charset="0"/>
              </a:rPr>
              <a:t>subscripted name</a:t>
            </a:r>
            <a:r>
              <a:rPr lang="en-US" sz="2000" b="0" dirty="0">
                <a:latin typeface="Maiandra GD" pitchFamily="34" charset="0"/>
              </a:rPr>
              <a:t> (i.e., </a:t>
            </a:r>
            <a:r>
              <a:rPr lang="en-US" sz="1800" b="0" dirty="0" err="1" smtClean="0">
                <a:latin typeface="Maiandra GD" pitchFamily="34" charset="0"/>
              </a:rPr>
              <a:t>myArray</a:t>
            </a:r>
            <a:r>
              <a:rPr lang="en-US" sz="1800" b="0" dirty="0" smtClean="0">
                <a:latin typeface="Maiandra GD" pitchFamily="34" charset="0"/>
              </a:rPr>
              <a:t>[3])</a:t>
            </a:r>
            <a:r>
              <a:rPr lang="en-US" sz="2000" b="0" dirty="0" smtClean="0">
                <a:latin typeface="Maiandra GD" pitchFamily="34" charset="0"/>
              </a:rPr>
              <a:t> </a:t>
            </a:r>
            <a:r>
              <a:rPr lang="en-US" sz="2000" b="0" dirty="0">
                <a:latin typeface="Maiandra GD" pitchFamily="34" charset="0"/>
              </a:rPr>
              <a:t>to </a:t>
            </a:r>
            <a:r>
              <a:rPr lang="en-US" sz="2000" b="0" dirty="0" smtClean="0">
                <a:latin typeface="Maiandra GD" pitchFamily="34" charset="0"/>
              </a:rPr>
              <a:t>function)</a:t>
            </a:r>
            <a:endParaRPr lang="en-US" sz="2000" b="0" dirty="0">
              <a:latin typeface="Maiandra GD" pitchFamily="34" charset="0"/>
            </a:endParaRPr>
          </a:p>
        </p:txBody>
      </p:sp>
    </p:spTree>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Rectangle 3"/>
          <p:cNvSpPr>
            <a:spLocks noGrp="1" noChangeArrowheads="1"/>
          </p:cNvSpPr>
          <p:nvPr>
            <p:ph idx="1"/>
          </p:nvPr>
        </p:nvSpPr>
        <p:spPr>
          <a:xfrm>
            <a:off x="1695450" y="1581150"/>
            <a:ext cx="5753100" cy="3695700"/>
          </a:xfrm>
        </p:spPr>
        <p:txBody>
          <a:bodyPr/>
          <a:lstStyle/>
          <a:p>
            <a:pPr marL="0" indent="-274320" eaLnBrk="1" hangingPunct="1">
              <a:spcBef>
                <a:spcPts val="1800"/>
              </a:spcBef>
              <a:spcAft>
                <a:spcPts val="1800"/>
              </a:spcAft>
              <a:buClr>
                <a:schemeClr val="tx1"/>
              </a:buClr>
              <a:buSzPct val="80000"/>
            </a:pPr>
            <a:r>
              <a:rPr lang="en-US" sz="2400" b="0" dirty="0">
                <a:latin typeface="Maiandra GD" pitchFamily="34" charset="0"/>
              </a:rPr>
              <a:t>Function prototype</a:t>
            </a:r>
          </a:p>
          <a:p>
            <a:pPr marL="914400" lvl="2" indent="-274320" eaLnBrk="1" hangingPunct="1">
              <a:spcBef>
                <a:spcPts val="1800"/>
              </a:spcBef>
              <a:spcAft>
                <a:spcPts val="1800"/>
              </a:spcAft>
              <a:buClr>
                <a:schemeClr val="tx1"/>
              </a:buClr>
              <a:buSzPct val="80000"/>
              <a:buFont typeface="Arial" charset="0"/>
              <a:buNone/>
            </a:pPr>
            <a:r>
              <a:rPr lang="en-US" sz="1800" b="0" dirty="0">
                <a:solidFill>
                  <a:srgbClr val="FF0000"/>
                </a:solidFill>
                <a:latin typeface="Maiandra GD" pitchFamily="34" charset="0"/>
              </a:rPr>
              <a:t>void </a:t>
            </a:r>
            <a:r>
              <a:rPr lang="en-US" sz="1800" b="0" dirty="0" err="1">
                <a:solidFill>
                  <a:srgbClr val="FF0000"/>
                </a:solidFill>
                <a:latin typeface="Maiandra GD" pitchFamily="34" charset="0"/>
              </a:rPr>
              <a:t>modifyArray</a:t>
            </a:r>
            <a:r>
              <a:rPr lang="en-US" sz="1800" b="0" dirty="0">
                <a:solidFill>
                  <a:srgbClr val="FF0000"/>
                </a:solidFill>
                <a:latin typeface="Maiandra GD" pitchFamily="34" charset="0"/>
              </a:rPr>
              <a:t>( </a:t>
            </a:r>
            <a:r>
              <a:rPr lang="en-US" sz="1800" b="0" dirty="0" err="1">
                <a:solidFill>
                  <a:srgbClr val="FF0000"/>
                </a:solidFill>
                <a:latin typeface="Maiandra GD" pitchFamily="34" charset="0"/>
              </a:rPr>
              <a:t>int</a:t>
            </a:r>
            <a:r>
              <a:rPr lang="en-US" sz="1800" b="0" dirty="0">
                <a:solidFill>
                  <a:srgbClr val="FF0000"/>
                </a:solidFill>
                <a:latin typeface="Maiandra GD" pitchFamily="34" charset="0"/>
              </a:rPr>
              <a:t> b[], </a:t>
            </a:r>
            <a:r>
              <a:rPr lang="en-US" sz="1800" b="0" dirty="0" err="1">
                <a:solidFill>
                  <a:srgbClr val="FF0000"/>
                </a:solidFill>
                <a:latin typeface="Maiandra GD" pitchFamily="34" charset="0"/>
              </a:rPr>
              <a:t>int</a:t>
            </a:r>
            <a:r>
              <a:rPr lang="en-US" sz="1800" b="0" dirty="0">
                <a:solidFill>
                  <a:srgbClr val="FF0000"/>
                </a:solidFill>
                <a:latin typeface="Maiandra GD" pitchFamily="34" charset="0"/>
              </a:rPr>
              <a:t> </a:t>
            </a:r>
            <a:r>
              <a:rPr lang="en-US" sz="1800" b="0" dirty="0" err="1">
                <a:solidFill>
                  <a:srgbClr val="FF0000"/>
                </a:solidFill>
                <a:latin typeface="Maiandra GD" pitchFamily="34" charset="0"/>
              </a:rPr>
              <a:t>arraySize</a:t>
            </a:r>
            <a:r>
              <a:rPr lang="en-US" sz="1800" b="0" dirty="0">
                <a:solidFill>
                  <a:srgbClr val="FF0000"/>
                </a:solidFill>
                <a:latin typeface="Maiandra GD" pitchFamily="34" charset="0"/>
              </a:rPr>
              <a:t> );</a:t>
            </a:r>
          </a:p>
          <a:p>
            <a:pPr marL="548640" lvl="1" indent="-274320" eaLnBrk="1" hangingPunct="1">
              <a:spcBef>
                <a:spcPts val="1800"/>
              </a:spcBef>
              <a:spcAft>
                <a:spcPts val="1800"/>
              </a:spcAft>
              <a:buClr>
                <a:schemeClr val="tx1"/>
              </a:buClr>
              <a:buSzPct val="80000"/>
            </a:pPr>
            <a:r>
              <a:rPr lang="en-US" sz="2200" b="0" dirty="0">
                <a:latin typeface="Maiandra GD" pitchFamily="34" charset="0"/>
              </a:rPr>
              <a:t>Parameter names optional in prototype</a:t>
            </a:r>
          </a:p>
          <a:p>
            <a:pPr marL="914400" lvl="2" indent="-274320" eaLnBrk="1" hangingPunct="1">
              <a:spcBef>
                <a:spcPts val="1800"/>
              </a:spcBef>
              <a:spcAft>
                <a:spcPts val="1800"/>
              </a:spcAft>
              <a:buClr>
                <a:schemeClr val="tx1"/>
              </a:buClr>
              <a:buSzPct val="80000"/>
              <a:buNone/>
            </a:pPr>
            <a:r>
              <a:rPr lang="en-US" sz="1600" b="0" dirty="0" err="1">
                <a:latin typeface="Maiandra GD" pitchFamily="34" charset="0"/>
              </a:rPr>
              <a:t>int</a:t>
            </a:r>
            <a:r>
              <a:rPr lang="en-US" sz="1600" b="0" dirty="0">
                <a:latin typeface="Maiandra GD" pitchFamily="34" charset="0"/>
              </a:rPr>
              <a:t> b[]</a:t>
            </a:r>
            <a:r>
              <a:rPr lang="en-US" sz="2000" b="0" dirty="0">
                <a:latin typeface="Maiandra GD" pitchFamily="34" charset="0"/>
              </a:rPr>
              <a:t> could be written </a:t>
            </a:r>
            <a:r>
              <a:rPr lang="en-US" sz="1600" b="0" dirty="0" err="1">
                <a:solidFill>
                  <a:srgbClr val="0070C0"/>
                </a:solidFill>
                <a:latin typeface="Maiandra GD" pitchFamily="34" charset="0"/>
              </a:rPr>
              <a:t>int</a:t>
            </a:r>
            <a:r>
              <a:rPr lang="en-US" sz="1600" b="0" dirty="0">
                <a:solidFill>
                  <a:srgbClr val="0070C0"/>
                </a:solidFill>
                <a:latin typeface="Maiandra GD" pitchFamily="34" charset="0"/>
              </a:rPr>
              <a:t> []</a:t>
            </a:r>
          </a:p>
          <a:p>
            <a:pPr marL="914400" lvl="2" indent="-274320" eaLnBrk="1" hangingPunct="1">
              <a:spcBef>
                <a:spcPts val="1800"/>
              </a:spcBef>
              <a:spcAft>
                <a:spcPts val="1800"/>
              </a:spcAft>
              <a:buClr>
                <a:schemeClr val="tx1"/>
              </a:buClr>
              <a:buSzPct val="80000"/>
              <a:buNone/>
            </a:pPr>
            <a:r>
              <a:rPr lang="en-US" sz="1600" b="0" dirty="0" err="1">
                <a:latin typeface="Maiandra GD" pitchFamily="34" charset="0"/>
              </a:rPr>
              <a:t>int</a:t>
            </a:r>
            <a:r>
              <a:rPr lang="en-US" sz="1600" b="0" dirty="0">
                <a:latin typeface="Maiandra GD" pitchFamily="34" charset="0"/>
              </a:rPr>
              <a:t> </a:t>
            </a:r>
            <a:r>
              <a:rPr lang="en-US" sz="1600" b="0" dirty="0" err="1">
                <a:latin typeface="Maiandra GD" pitchFamily="34" charset="0"/>
              </a:rPr>
              <a:t>arraySize</a:t>
            </a:r>
            <a:r>
              <a:rPr lang="en-US" sz="2000" b="0" dirty="0">
                <a:latin typeface="Maiandra GD" pitchFamily="34" charset="0"/>
              </a:rPr>
              <a:t> could be simply </a:t>
            </a:r>
            <a:r>
              <a:rPr lang="en-US" sz="1600" b="0" dirty="0" err="1">
                <a:solidFill>
                  <a:srgbClr val="0070C0"/>
                </a:solidFill>
                <a:latin typeface="Maiandra GD" pitchFamily="34" charset="0"/>
              </a:rPr>
              <a:t>int</a:t>
            </a:r>
            <a:endParaRPr lang="en-US" sz="2000" b="0" dirty="0">
              <a:solidFill>
                <a:srgbClr val="0070C0"/>
              </a:solidFill>
              <a:latin typeface="Maiandra GD" pitchFamily="34" charset="0"/>
            </a:endParaRPr>
          </a:p>
        </p:txBody>
      </p:sp>
    </p:spTree>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1" name="Rectangle 2"/>
          <p:cNvSpPr>
            <a:spLocks noGrp="1" noChangeArrowheads="1"/>
          </p:cNvSpPr>
          <p:nvPr>
            <p:ph type="title"/>
          </p:nvPr>
        </p:nvSpPr>
        <p:spPr>
          <a:xfrm>
            <a:off x="379413" y="842963"/>
            <a:ext cx="4649787" cy="646331"/>
          </a:xfrm>
          <a:noFill/>
        </p:spPr>
        <p:txBody>
          <a:bodyPr wrap="square">
            <a:spAutoFit/>
          </a:bodyPr>
          <a:lstStyle/>
          <a:p>
            <a:pPr algn="l" eaLnBrk="1" hangingPunct="1"/>
            <a:r>
              <a:rPr lang="en-US" sz="3600" b="1" dirty="0">
                <a:solidFill>
                  <a:schemeClr val="bg1">
                    <a:lumMod val="50000"/>
                  </a:schemeClr>
                </a:solidFill>
                <a:effectLst>
                  <a:outerShdw blurRad="38100" dist="38100" dir="2700000" algn="tl">
                    <a:srgbClr val="000000">
                      <a:alpha val="43137"/>
                    </a:srgbClr>
                  </a:outerShdw>
                </a:effectLst>
                <a:latin typeface="Maiandra GD" pitchFamily="34" charset="0"/>
              </a:rPr>
              <a:t>Performance </a:t>
            </a:r>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4.3</a:t>
            </a:r>
            <a:endParaRPr lang="en-US" sz="3600" b="1" dirty="0">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94212" name="Rectangle 3"/>
          <p:cNvSpPr>
            <a:spLocks noGrp="1" noChangeArrowheads="1"/>
          </p:cNvSpPr>
          <p:nvPr>
            <p:ph idx="1"/>
          </p:nvPr>
        </p:nvSpPr>
        <p:spPr>
          <a:xfrm>
            <a:off x="762001" y="2743200"/>
            <a:ext cx="7619999" cy="2308324"/>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Passing arrays by reference</a:t>
            </a:r>
            <a:r>
              <a:rPr lang="en-US" sz="2400" b="0" dirty="0">
                <a:latin typeface="Maiandra GD" pitchFamily="34" charset="0"/>
              </a:rPr>
              <a:t> makes sense for performance reasons. </a:t>
            </a:r>
            <a:r>
              <a:rPr lang="en-US" sz="2400" b="0" dirty="0">
                <a:solidFill>
                  <a:srgbClr val="0070C0"/>
                </a:solidFill>
                <a:latin typeface="Maiandra GD" pitchFamily="34" charset="0"/>
              </a:rPr>
              <a:t>If arrays were passed by value, a copy of each element would be passed</a:t>
            </a:r>
            <a:r>
              <a:rPr lang="en-US" sz="2400" b="0" dirty="0">
                <a:latin typeface="Maiandra GD" pitchFamily="34" charset="0"/>
              </a:rPr>
              <a:t>. For large, frequently passed arrays, this would be time consuming and would consume considerable storage for the copies of the arrays. </a:t>
            </a:r>
          </a:p>
        </p:txBody>
      </p:sp>
    </p:spTree>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506" name="Object 2"/>
          <p:cNvGraphicFramePr>
            <a:graphicFrameLocks noChangeAspect="1"/>
          </p:cNvGraphicFramePr>
          <p:nvPr/>
        </p:nvGraphicFramePr>
        <p:xfrm>
          <a:off x="0" y="0"/>
          <a:ext cx="7048500" cy="5359400"/>
        </p:xfrm>
        <a:graphic>
          <a:graphicData uri="http://schemas.openxmlformats.org/presentationml/2006/ole">
            <p:oleObj spid="_x0000_s21512" name="Document" r:id="rId4" imgW="7118904" imgH="5372862" progId="Word.Document.8">
              <p:embed/>
            </p:oleObj>
          </a:graphicData>
        </a:graphic>
      </p:graphicFrame>
      <p:sp>
        <p:nvSpPr>
          <p:cNvPr id="21508"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Rectangle 2"/>
          <p:cNvSpPr>
            <a:spLocks noGrp="1" noChangeArrowheads="1"/>
          </p:cNvSpPr>
          <p:nvPr>
            <p:ph type="title"/>
          </p:nvPr>
        </p:nvSpPr>
        <p:spPr>
          <a:xfrm>
            <a:off x="152400" y="76200"/>
            <a:ext cx="32004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4.4 </a:t>
            </a:r>
            <a:r>
              <a:rPr lang="en-US" sz="3600" b="1" dirty="0">
                <a:effectLst>
                  <a:outerShdw blurRad="38100" dist="38100" dir="2700000" algn="tl">
                    <a:srgbClr val="000000">
                      <a:alpha val="43137"/>
                    </a:srgbClr>
                  </a:outerShdw>
                </a:effectLst>
                <a:latin typeface="Maiandra GD" pitchFamily="34" charset="0"/>
              </a:rPr>
              <a:t>Functions</a:t>
            </a:r>
          </a:p>
        </p:txBody>
      </p:sp>
      <p:sp>
        <p:nvSpPr>
          <p:cNvPr id="57348" name="Rectangle 3"/>
          <p:cNvSpPr>
            <a:spLocks noGrp="1" noChangeArrowheads="1"/>
          </p:cNvSpPr>
          <p:nvPr>
            <p:ph idx="1"/>
          </p:nvPr>
        </p:nvSpPr>
        <p:spPr>
          <a:xfrm>
            <a:off x="1095375" y="1066800"/>
            <a:ext cx="6953250" cy="5334000"/>
          </a:xfrm>
          <a:noFill/>
        </p:spPr>
        <p:txBody>
          <a:bodyPr/>
          <a:lstStyle/>
          <a:p>
            <a:pPr marL="274320" indent="-274320" eaLnBrk="1" hangingPunct="1">
              <a:spcBef>
                <a:spcPts val="300"/>
              </a:spcBef>
              <a:spcAft>
                <a:spcPts val="300"/>
              </a:spcAft>
              <a:buClr>
                <a:schemeClr val="tx1"/>
              </a:buClr>
              <a:buSzPct val="80000"/>
            </a:pPr>
            <a:r>
              <a:rPr lang="en-US" sz="2400" dirty="0">
                <a:solidFill>
                  <a:srgbClr val="FF0000"/>
                </a:solidFill>
                <a:latin typeface="Maiandra GD" pitchFamily="34" charset="0"/>
              </a:rPr>
              <a:t>Functions</a:t>
            </a:r>
          </a:p>
          <a:p>
            <a:pPr marL="548640" lvl="1" indent="-274320" eaLnBrk="1" hangingPunct="1">
              <a:spcBef>
                <a:spcPts val="300"/>
              </a:spcBef>
              <a:spcAft>
                <a:spcPts val="300"/>
              </a:spcAft>
              <a:buClr>
                <a:schemeClr val="tx1"/>
              </a:buClr>
              <a:buSzPct val="80000"/>
            </a:pPr>
            <a:r>
              <a:rPr lang="en-US" sz="2000" b="0" dirty="0">
                <a:solidFill>
                  <a:srgbClr val="0070C0"/>
                </a:solidFill>
                <a:latin typeface="Maiandra GD" pitchFamily="34" charset="0"/>
              </a:rPr>
              <a:t>Modularize</a:t>
            </a:r>
            <a:r>
              <a:rPr lang="en-US" sz="2000" b="0" dirty="0">
                <a:latin typeface="Maiandra GD" pitchFamily="34" charset="0"/>
              </a:rPr>
              <a:t> a program</a:t>
            </a:r>
          </a:p>
          <a:p>
            <a:pPr marL="548640" lvl="1" indent="-274320" eaLnBrk="1" hangingPunct="1">
              <a:spcBef>
                <a:spcPts val="300"/>
              </a:spcBef>
              <a:spcAft>
                <a:spcPts val="300"/>
              </a:spcAft>
              <a:buClr>
                <a:schemeClr val="tx1"/>
              </a:buClr>
              <a:buSzPct val="80000"/>
            </a:pPr>
            <a:r>
              <a:rPr lang="en-US" sz="2000" b="0" dirty="0">
                <a:latin typeface="Maiandra GD" pitchFamily="34" charset="0"/>
              </a:rPr>
              <a:t>All variables defined inside functions are </a:t>
            </a:r>
            <a:r>
              <a:rPr lang="en-US" sz="2000" b="0" dirty="0">
                <a:solidFill>
                  <a:srgbClr val="0070C0"/>
                </a:solidFill>
                <a:latin typeface="Maiandra GD" pitchFamily="34" charset="0"/>
              </a:rPr>
              <a:t>local variables</a:t>
            </a:r>
          </a:p>
          <a:p>
            <a:pPr marL="914400" lvl="2" indent="-274320" eaLnBrk="1" hangingPunct="1">
              <a:spcBef>
                <a:spcPts val="300"/>
              </a:spcBef>
              <a:spcAft>
                <a:spcPts val="300"/>
              </a:spcAft>
              <a:buClr>
                <a:schemeClr val="tx1"/>
              </a:buClr>
              <a:buSzPct val="80000"/>
              <a:buFont typeface="Wingdings" pitchFamily="2" charset="2"/>
              <a:buChar char="Ø"/>
            </a:pPr>
            <a:r>
              <a:rPr lang="en-US" sz="1800" b="0" dirty="0">
                <a:latin typeface="Maiandra GD" pitchFamily="34" charset="0"/>
              </a:rPr>
              <a:t>Known only in </a:t>
            </a:r>
            <a:r>
              <a:rPr lang="en-US" sz="1800" b="0" i="1" dirty="0">
                <a:latin typeface="Maiandra GD" pitchFamily="34" charset="0"/>
              </a:rPr>
              <a:t>function defined</a:t>
            </a:r>
          </a:p>
          <a:p>
            <a:pPr marL="548640" lvl="1" indent="-274320" eaLnBrk="1" hangingPunct="1">
              <a:spcBef>
                <a:spcPts val="300"/>
              </a:spcBef>
              <a:spcAft>
                <a:spcPts val="300"/>
              </a:spcAft>
              <a:buClr>
                <a:schemeClr val="tx1"/>
              </a:buClr>
              <a:buSzPct val="80000"/>
            </a:pPr>
            <a:r>
              <a:rPr lang="en-US" sz="2000" b="0" dirty="0">
                <a:solidFill>
                  <a:srgbClr val="0070C0"/>
                </a:solidFill>
                <a:latin typeface="Maiandra GD" pitchFamily="34" charset="0"/>
              </a:rPr>
              <a:t>Parameters</a:t>
            </a:r>
          </a:p>
          <a:p>
            <a:pPr marL="914400" lvl="2" indent="-274320" eaLnBrk="1" hangingPunct="1">
              <a:spcBef>
                <a:spcPts val="300"/>
              </a:spcBef>
              <a:spcAft>
                <a:spcPts val="300"/>
              </a:spcAft>
              <a:buClr>
                <a:schemeClr val="tx1"/>
              </a:buClr>
              <a:buSzPct val="80000"/>
              <a:buFont typeface="Wingdings" pitchFamily="2" charset="2"/>
              <a:buChar char="Ø"/>
            </a:pPr>
            <a:r>
              <a:rPr lang="en-US" sz="1800" b="0" dirty="0">
                <a:latin typeface="Maiandra GD" pitchFamily="34" charset="0"/>
              </a:rPr>
              <a:t>Communicate information between </a:t>
            </a:r>
            <a:r>
              <a:rPr lang="en-US" sz="1800" b="0" i="1" dirty="0">
                <a:latin typeface="Maiandra GD" pitchFamily="34" charset="0"/>
              </a:rPr>
              <a:t>functions</a:t>
            </a:r>
          </a:p>
          <a:p>
            <a:pPr marL="914400" lvl="2" indent="-274320" eaLnBrk="1" hangingPunct="1">
              <a:spcBef>
                <a:spcPts val="300"/>
              </a:spcBef>
              <a:spcAft>
                <a:spcPts val="300"/>
              </a:spcAft>
              <a:buClr>
                <a:schemeClr val="tx1"/>
              </a:buClr>
              <a:buSzPct val="80000"/>
              <a:buFont typeface="Wingdings" pitchFamily="2" charset="2"/>
              <a:buChar char="Ø"/>
            </a:pPr>
            <a:r>
              <a:rPr lang="en-US" sz="1800" b="0" dirty="0">
                <a:latin typeface="Maiandra GD" pitchFamily="34" charset="0"/>
              </a:rPr>
              <a:t>Local variables</a:t>
            </a:r>
          </a:p>
          <a:p>
            <a:pPr marL="274320" indent="-274320" eaLnBrk="1" hangingPunct="1">
              <a:spcBef>
                <a:spcPts val="300"/>
              </a:spcBef>
              <a:spcAft>
                <a:spcPts val="300"/>
              </a:spcAft>
              <a:buClr>
                <a:schemeClr val="tx1"/>
              </a:buClr>
              <a:buSzPct val="80000"/>
            </a:pPr>
            <a:r>
              <a:rPr lang="en-US" sz="2400" b="0" dirty="0">
                <a:solidFill>
                  <a:srgbClr val="FF0000"/>
                </a:solidFill>
                <a:latin typeface="Maiandra GD" pitchFamily="34" charset="0"/>
              </a:rPr>
              <a:t>Benefits of functions</a:t>
            </a:r>
          </a:p>
          <a:p>
            <a:pPr marL="548640" lvl="1" indent="-274320" eaLnBrk="1" hangingPunct="1">
              <a:spcBef>
                <a:spcPts val="300"/>
              </a:spcBef>
              <a:spcAft>
                <a:spcPts val="300"/>
              </a:spcAft>
              <a:buClr>
                <a:schemeClr val="tx1"/>
              </a:buClr>
              <a:buSzPct val="80000"/>
            </a:pPr>
            <a:r>
              <a:rPr lang="en-US" sz="2000" b="0" dirty="0">
                <a:latin typeface="Maiandra GD" pitchFamily="34" charset="0"/>
              </a:rPr>
              <a:t>Divide and conquer</a:t>
            </a:r>
          </a:p>
          <a:p>
            <a:pPr marL="914400" lvl="2" indent="-274320" eaLnBrk="1" hangingPunct="1">
              <a:spcBef>
                <a:spcPts val="300"/>
              </a:spcBef>
              <a:spcAft>
                <a:spcPts val="300"/>
              </a:spcAft>
              <a:buClr>
                <a:schemeClr val="tx1"/>
              </a:buClr>
              <a:buSzPct val="80000"/>
              <a:buFont typeface="Wingdings" pitchFamily="2" charset="2"/>
              <a:buChar char="Ø"/>
            </a:pPr>
            <a:r>
              <a:rPr lang="en-US" sz="1800" b="0" dirty="0">
                <a:solidFill>
                  <a:srgbClr val="0070C0"/>
                </a:solidFill>
                <a:latin typeface="Maiandra GD" pitchFamily="34" charset="0"/>
              </a:rPr>
              <a:t>Manageable program development</a:t>
            </a:r>
          </a:p>
          <a:p>
            <a:pPr marL="548640" lvl="1" indent="-274320" eaLnBrk="1" hangingPunct="1">
              <a:spcBef>
                <a:spcPts val="300"/>
              </a:spcBef>
              <a:spcAft>
                <a:spcPts val="300"/>
              </a:spcAft>
              <a:buClr>
                <a:schemeClr val="tx1"/>
              </a:buClr>
              <a:buSzPct val="80000"/>
            </a:pPr>
            <a:r>
              <a:rPr lang="en-US" sz="2000" b="0" dirty="0">
                <a:latin typeface="Maiandra GD" pitchFamily="34" charset="0"/>
              </a:rPr>
              <a:t>Software reusability</a:t>
            </a:r>
          </a:p>
          <a:p>
            <a:pPr marL="914400" lvl="2" indent="-274320" eaLnBrk="1" hangingPunct="1">
              <a:spcBef>
                <a:spcPts val="300"/>
              </a:spcBef>
              <a:spcAft>
                <a:spcPts val="300"/>
              </a:spcAft>
              <a:buClr>
                <a:schemeClr val="tx1"/>
              </a:buClr>
              <a:buSzPct val="80000"/>
              <a:buFont typeface="Wingdings" pitchFamily="2" charset="2"/>
              <a:buChar char="Ø"/>
            </a:pPr>
            <a:r>
              <a:rPr lang="en-US" sz="1800" b="0" dirty="0">
                <a:latin typeface="Maiandra GD" pitchFamily="34" charset="0"/>
              </a:rPr>
              <a:t>Use </a:t>
            </a:r>
            <a:r>
              <a:rPr lang="en-US" sz="1800" b="0" dirty="0">
                <a:solidFill>
                  <a:srgbClr val="0070C0"/>
                </a:solidFill>
                <a:latin typeface="Maiandra GD" pitchFamily="34" charset="0"/>
              </a:rPr>
              <a:t>existing functions</a:t>
            </a:r>
            <a:r>
              <a:rPr lang="en-US" sz="1800" b="0" dirty="0">
                <a:latin typeface="Maiandra GD" pitchFamily="34" charset="0"/>
              </a:rPr>
              <a:t> as </a:t>
            </a:r>
            <a:r>
              <a:rPr lang="en-US" sz="1800" b="0" i="1" dirty="0">
                <a:latin typeface="Maiandra GD" pitchFamily="34" charset="0"/>
              </a:rPr>
              <a:t>building blocks for new programs</a:t>
            </a:r>
          </a:p>
          <a:p>
            <a:pPr marL="914400" lvl="2" indent="-274320" eaLnBrk="1" hangingPunct="1">
              <a:spcBef>
                <a:spcPts val="300"/>
              </a:spcBef>
              <a:spcAft>
                <a:spcPts val="300"/>
              </a:spcAft>
              <a:buClr>
                <a:schemeClr val="tx1"/>
              </a:buClr>
              <a:buSzPct val="80000"/>
              <a:buFont typeface="Wingdings" pitchFamily="2" charset="2"/>
              <a:buChar char="Ø"/>
            </a:pPr>
            <a:r>
              <a:rPr lang="en-US" sz="1800" b="0" dirty="0">
                <a:solidFill>
                  <a:srgbClr val="0070C0"/>
                </a:solidFill>
                <a:latin typeface="Maiandra GD" pitchFamily="34" charset="0"/>
              </a:rPr>
              <a:t>Abstraction</a:t>
            </a:r>
            <a:r>
              <a:rPr lang="en-US" sz="1800" b="0" dirty="0">
                <a:latin typeface="Maiandra GD" pitchFamily="34" charset="0"/>
              </a:rPr>
              <a:t> - hide internal details (</a:t>
            </a:r>
            <a:r>
              <a:rPr lang="en-US" sz="1800" b="0" dirty="0">
                <a:solidFill>
                  <a:srgbClr val="0070C0"/>
                </a:solidFill>
                <a:latin typeface="Maiandra GD" pitchFamily="34" charset="0"/>
              </a:rPr>
              <a:t>library functions</a:t>
            </a:r>
            <a:r>
              <a:rPr lang="en-US" sz="1800" b="0" dirty="0">
                <a:latin typeface="Maiandra GD" pitchFamily="34" charset="0"/>
              </a:rPr>
              <a:t>)</a:t>
            </a:r>
          </a:p>
          <a:p>
            <a:pPr marL="548640" lvl="1" indent="-274320" eaLnBrk="1" hangingPunct="1">
              <a:spcBef>
                <a:spcPts val="300"/>
              </a:spcBef>
              <a:spcAft>
                <a:spcPts val="300"/>
              </a:spcAft>
              <a:buClr>
                <a:schemeClr val="tx1"/>
              </a:buClr>
              <a:buSzPct val="80000"/>
            </a:pPr>
            <a:r>
              <a:rPr lang="en-US" sz="2000" b="0" dirty="0">
                <a:latin typeface="Maiandra GD" pitchFamily="34" charset="0"/>
              </a:rPr>
              <a:t>Avoid code repetition</a:t>
            </a:r>
          </a:p>
        </p:txBody>
      </p:sp>
    </p:spTree>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5" name="Rectangle 2"/>
          <p:cNvSpPr>
            <a:spLocks noGrp="1" noChangeArrowheads="1"/>
          </p:cNvSpPr>
          <p:nvPr>
            <p:ph type="title"/>
          </p:nvPr>
        </p:nvSpPr>
        <p:spPr>
          <a:xfrm>
            <a:off x="379413" y="857250"/>
            <a:ext cx="8078787" cy="646331"/>
          </a:xfrm>
          <a:noFill/>
        </p:spPr>
        <p:txBody>
          <a:bodyPr>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4.2</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95236" name="Rectangle 3"/>
          <p:cNvSpPr>
            <a:spLocks noGrp="1" noChangeArrowheads="1"/>
          </p:cNvSpPr>
          <p:nvPr>
            <p:ph idx="1"/>
          </p:nvPr>
        </p:nvSpPr>
        <p:spPr>
          <a:xfrm>
            <a:off x="1904604" y="3657600"/>
            <a:ext cx="5334793" cy="461665"/>
          </a:xfrm>
          <a:noFill/>
        </p:spPr>
        <p:txBody>
          <a:bodyPr anchor="t"/>
          <a:lstStyle/>
          <a:p>
            <a:pPr algn="just" eaLnBrk="1" hangingPunct="1">
              <a:lnSpc>
                <a:spcPct val="100000"/>
              </a:lnSpc>
              <a:spcAft>
                <a:spcPts val="0"/>
              </a:spcAft>
              <a:buNone/>
            </a:pPr>
            <a:r>
              <a:rPr lang="en-US" sz="2400" b="0" dirty="0">
                <a:latin typeface="Maiandra GD" pitchFamily="34" charset="0"/>
              </a:rPr>
              <a:t>It is possible to </a:t>
            </a:r>
            <a:r>
              <a:rPr lang="en-US" sz="2400" b="0" dirty="0">
                <a:solidFill>
                  <a:srgbClr val="0070C0"/>
                </a:solidFill>
                <a:latin typeface="Maiandra GD" pitchFamily="34" charset="0"/>
              </a:rPr>
              <a:t>pass an array by </a:t>
            </a:r>
            <a:r>
              <a:rPr lang="en-US" sz="2400" b="0" dirty="0" smtClean="0">
                <a:solidFill>
                  <a:srgbClr val="0070C0"/>
                </a:solidFill>
                <a:latin typeface="Maiandra GD" pitchFamily="34" charset="0"/>
              </a:rPr>
              <a:t>value</a:t>
            </a:r>
            <a:r>
              <a:rPr lang="en-US" sz="2400" b="0" dirty="0" smtClean="0">
                <a:latin typeface="Maiandra GD" pitchFamily="34" charset="0"/>
              </a:rPr>
              <a:t>.</a:t>
            </a:r>
            <a:endParaRPr lang="en-US" sz="2400" b="0" dirty="0">
              <a:latin typeface="Maiandra GD" pitchFamily="34" charset="0"/>
            </a:endParaRPr>
          </a:p>
        </p:txBody>
      </p:sp>
    </p:spTree>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530" name="Object 2"/>
          <p:cNvGraphicFramePr>
            <a:graphicFrameLocks noChangeAspect="1"/>
          </p:cNvGraphicFramePr>
          <p:nvPr/>
        </p:nvGraphicFramePr>
        <p:xfrm>
          <a:off x="0" y="0"/>
          <a:ext cx="7048500" cy="6858000"/>
        </p:xfrm>
        <a:graphic>
          <a:graphicData uri="http://schemas.openxmlformats.org/presentationml/2006/ole">
            <p:oleObj spid="_x0000_s22540" name="Document" r:id="rId4" imgW="7068207" imgH="7970076" progId="Word.Document.8">
              <p:embed/>
            </p:oleObj>
          </a:graphicData>
        </a:graphic>
      </p:graphicFrame>
      <p:sp>
        <p:nvSpPr>
          <p:cNvPr id="2253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90885" name="Text Box 5"/>
          <p:cNvSpPr txBox="1">
            <a:spLocks noChangeArrowheads="1"/>
          </p:cNvSpPr>
          <p:nvPr/>
        </p:nvSpPr>
        <p:spPr bwMode="auto">
          <a:xfrm>
            <a:off x="4332514" y="1153886"/>
            <a:ext cx="31242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Function prototype</a:t>
            </a:r>
            <a:r>
              <a:rPr lang="en-US" sz="1800" dirty="0">
                <a:solidFill>
                  <a:schemeClr val="tx1"/>
                </a:solidFill>
                <a:latin typeface="Maiandra GD" pitchFamily="34" charset="0"/>
                <a:ea typeface="Times New Roman" charset="0"/>
                <a:cs typeface="AGaramond" charset="0"/>
              </a:rPr>
              <a:t> indicates function will take an array</a:t>
            </a:r>
          </a:p>
        </p:txBody>
      </p:sp>
      <p:sp>
        <p:nvSpPr>
          <p:cNvPr id="22535" name="Line 6"/>
          <p:cNvSpPr>
            <a:spLocks noChangeShapeType="1"/>
          </p:cNvSpPr>
          <p:nvPr/>
        </p:nvSpPr>
        <p:spPr bwMode="auto">
          <a:xfrm flipH="1">
            <a:off x="3418114" y="1469572"/>
            <a:ext cx="9144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890887" name="Text Box 7"/>
          <p:cNvSpPr txBox="1">
            <a:spLocks noChangeArrowheads="1"/>
          </p:cNvSpPr>
          <p:nvPr/>
        </p:nvSpPr>
        <p:spPr bwMode="auto">
          <a:xfrm>
            <a:off x="5181600" y="5232400"/>
            <a:ext cx="35814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Array </a:t>
            </a:r>
            <a:r>
              <a:rPr lang="en-US" sz="1800" b="1" dirty="0">
                <a:solidFill>
                  <a:srgbClr val="0070C0"/>
                </a:solidFill>
                <a:latin typeface="Maiandra GD" pitchFamily="34" charset="0"/>
                <a:ea typeface="Times New Roman" charset="0"/>
                <a:cs typeface="AGaramond" charset="0"/>
              </a:rPr>
              <a:t>a</a:t>
            </a:r>
            <a:r>
              <a:rPr lang="en-US" sz="1800" dirty="0">
                <a:solidFill>
                  <a:schemeClr val="tx1"/>
                </a:solidFill>
                <a:latin typeface="Maiandra GD" pitchFamily="34" charset="0"/>
                <a:ea typeface="Times New Roman" charset="0"/>
                <a:cs typeface="AGaramond" charset="0"/>
              </a:rPr>
              <a:t> is passed to </a:t>
            </a:r>
            <a:r>
              <a:rPr lang="en-US" sz="1800" b="1" dirty="0" err="1">
                <a:solidFill>
                  <a:srgbClr val="0070C0"/>
                </a:solidFill>
                <a:latin typeface="Maiandra GD" pitchFamily="34" charset="0"/>
                <a:ea typeface="Times New Roman" charset="0"/>
                <a:cs typeface="AGaramond" charset="0"/>
              </a:rPr>
              <a:t>modifyArray</a:t>
            </a:r>
            <a:r>
              <a:rPr lang="en-US" sz="1800" dirty="0">
                <a:solidFill>
                  <a:schemeClr val="tx1"/>
                </a:solidFill>
                <a:latin typeface="Maiandra GD" pitchFamily="34" charset="0"/>
                <a:ea typeface="Times New Roman" charset="0"/>
                <a:cs typeface="AGaramond" charset="0"/>
              </a:rPr>
              <a:t> by passing only its name</a:t>
            </a:r>
          </a:p>
        </p:txBody>
      </p:sp>
      <p:sp>
        <p:nvSpPr>
          <p:cNvPr id="22537" name="Line 8"/>
          <p:cNvSpPr>
            <a:spLocks noChangeShapeType="1"/>
          </p:cNvSpPr>
          <p:nvPr/>
        </p:nvSpPr>
        <p:spPr bwMode="auto">
          <a:xfrm flipH="1">
            <a:off x="2514600" y="5753100"/>
            <a:ext cx="2667000" cy="2286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554" name="Object 2"/>
          <p:cNvGraphicFramePr>
            <a:graphicFrameLocks noChangeAspect="1"/>
          </p:cNvGraphicFramePr>
          <p:nvPr/>
        </p:nvGraphicFramePr>
        <p:xfrm>
          <a:off x="0" y="0"/>
          <a:ext cx="7048500" cy="6858000"/>
        </p:xfrm>
        <a:graphic>
          <a:graphicData uri="http://schemas.openxmlformats.org/presentationml/2006/ole">
            <p:oleObj spid="_x0000_s23562" name="Document" r:id="rId4" imgW="7068207" imgH="8024147" progId="Word.Document.8">
              <p:embed/>
            </p:oleObj>
          </a:graphicData>
        </a:graphic>
      </p:graphicFrame>
      <p:sp>
        <p:nvSpPr>
          <p:cNvPr id="2355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91909" name="Text Box 5"/>
          <p:cNvSpPr txBox="1">
            <a:spLocks noChangeArrowheads="1"/>
          </p:cNvSpPr>
          <p:nvPr/>
        </p:nvSpPr>
        <p:spPr bwMode="auto">
          <a:xfrm>
            <a:off x="4953000" y="2368550"/>
            <a:ext cx="32766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Array element is passed to </a:t>
            </a:r>
            <a:r>
              <a:rPr lang="en-US" sz="1800" b="1" dirty="0" err="1">
                <a:solidFill>
                  <a:srgbClr val="0070C0"/>
                </a:solidFill>
                <a:latin typeface="Maiandra GD" pitchFamily="34" charset="0"/>
                <a:ea typeface="Times New Roman" charset="0"/>
                <a:cs typeface="AGaramond" charset="0"/>
              </a:rPr>
              <a:t>modifyElement</a:t>
            </a:r>
            <a:r>
              <a:rPr lang="en-US" sz="1800" dirty="0">
                <a:solidFill>
                  <a:schemeClr val="tx1"/>
                </a:solidFill>
                <a:latin typeface="Maiandra GD" pitchFamily="34" charset="0"/>
                <a:ea typeface="Times New Roman" charset="0"/>
                <a:cs typeface="AGaramond" charset="0"/>
              </a:rPr>
              <a:t> by passing </a:t>
            </a:r>
            <a:r>
              <a:rPr lang="en-US" sz="1800" b="1" dirty="0" smtClean="0">
                <a:solidFill>
                  <a:srgbClr val="0070C0"/>
                </a:solidFill>
                <a:latin typeface="Maiandra GD" pitchFamily="34" charset="0"/>
                <a:ea typeface="Times New Roman" charset="0"/>
                <a:cs typeface="AGaramond" charset="0"/>
              </a:rPr>
              <a:t>a[3]</a:t>
            </a:r>
            <a:endParaRPr lang="en-US" sz="1800" b="1" dirty="0">
              <a:solidFill>
                <a:srgbClr val="0070C0"/>
              </a:solidFill>
              <a:latin typeface="Maiandra GD" pitchFamily="34" charset="0"/>
              <a:ea typeface="Times New Roman" charset="0"/>
              <a:cs typeface="AGaramond" charset="0"/>
            </a:endParaRPr>
          </a:p>
        </p:txBody>
      </p:sp>
      <p:sp>
        <p:nvSpPr>
          <p:cNvPr id="23559" name="Line 6"/>
          <p:cNvSpPr>
            <a:spLocks noChangeShapeType="1"/>
          </p:cNvSpPr>
          <p:nvPr/>
        </p:nvSpPr>
        <p:spPr bwMode="auto">
          <a:xfrm flipH="1" flipV="1">
            <a:off x="2133600" y="2254250"/>
            <a:ext cx="2819400" cy="2286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578" name="Object 2"/>
          <p:cNvGraphicFramePr>
            <a:graphicFrameLocks noChangeAspect="1"/>
          </p:cNvGraphicFramePr>
          <p:nvPr/>
        </p:nvGraphicFramePr>
        <p:xfrm>
          <a:off x="0" y="0"/>
          <a:ext cx="7048500" cy="6083300"/>
        </p:xfrm>
        <a:graphic>
          <a:graphicData uri="http://schemas.openxmlformats.org/presentationml/2006/ole">
            <p:oleObj spid="_x0000_s24584" name="Document" r:id="rId4" imgW="7068207" imgH="6099217" progId="Word.Document.8">
              <p:embed/>
            </p:oleObj>
          </a:graphicData>
        </a:graphic>
      </p:graphicFrame>
      <p:sp>
        <p:nvSpPr>
          <p:cNvPr id="24580"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602" name="Object 2"/>
          <p:cNvGraphicFramePr>
            <a:graphicFrameLocks noChangeAspect="1"/>
          </p:cNvGraphicFramePr>
          <p:nvPr/>
        </p:nvGraphicFramePr>
        <p:xfrm>
          <a:off x="0" y="0"/>
          <a:ext cx="7061200" cy="6858000"/>
        </p:xfrm>
        <a:graphic>
          <a:graphicData uri="http://schemas.openxmlformats.org/presentationml/2006/ole">
            <p:oleObj spid="_x0000_s25614" name="Document" r:id="rId4" imgW="7088248" imgH="7197220" progId="Word.Document.8">
              <p:embed/>
            </p:oleObj>
          </a:graphicData>
        </a:graphic>
      </p:graphicFrame>
      <p:sp>
        <p:nvSpPr>
          <p:cNvPr id="2560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893957" name="Text Box 5"/>
          <p:cNvSpPr txBox="1">
            <a:spLocks noChangeArrowheads="1"/>
          </p:cNvSpPr>
          <p:nvPr/>
        </p:nvSpPr>
        <p:spPr bwMode="auto">
          <a:xfrm>
            <a:off x="5105400" y="1828800"/>
            <a:ext cx="3276600" cy="646331"/>
          </a:xfrm>
          <a:prstGeom prst="rect">
            <a:avLst/>
          </a:prstGeom>
          <a:solidFill>
            <a:srgbClr val="F0F7F7"/>
          </a:solidFill>
          <a:ln w="9525">
            <a:solidFill>
              <a:schemeClr val="tx1"/>
            </a:solidFill>
            <a:miter lim="800000"/>
            <a:headEnd/>
            <a:tailEnd/>
          </a:ln>
        </p:spPr>
        <p:txBody>
          <a:bodyPr>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b="1" dirty="0">
                <a:solidFill>
                  <a:srgbClr val="0070C0"/>
                </a:solidFill>
                <a:latin typeface="Maiandra GD" pitchFamily="34" charset="0"/>
                <a:ea typeface="Times New Roman" charset="0"/>
                <a:cs typeface="AGaramond" charset="0"/>
              </a:rPr>
              <a:t>const</a:t>
            </a:r>
            <a:r>
              <a:rPr lang="en-US" sz="1800" dirty="0">
                <a:solidFill>
                  <a:schemeClr val="tx1"/>
                </a:solidFill>
                <a:latin typeface="Maiandra GD" pitchFamily="34" charset="0"/>
                <a:ea typeface="Times New Roman" charset="0"/>
                <a:cs typeface="AGaramond" charset="0"/>
              </a:rPr>
              <a:t> qualifier tells compiler that array cannot be changed</a:t>
            </a:r>
          </a:p>
        </p:txBody>
      </p:sp>
      <p:sp>
        <p:nvSpPr>
          <p:cNvPr id="25607" name="Line 6"/>
          <p:cNvSpPr>
            <a:spLocks noChangeShapeType="1"/>
          </p:cNvSpPr>
          <p:nvPr/>
        </p:nvSpPr>
        <p:spPr bwMode="auto">
          <a:xfrm flipH="1" flipV="1">
            <a:off x="2819400" y="1219200"/>
            <a:ext cx="2286000" cy="6096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
        <p:nvSpPr>
          <p:cNvPr id="893959" name="Text Box 7"/>
          <p:cNvSpPr txBox="1">
            <a:spLocks noChangeArrowheads="1"/>
          </p:cNvSpPr>
          <p:nvPr/>
        </p:nvSpPr>
        <p:spPr bwMode="auto">
          <a:xfrm>
            <a:off x="4635500" y="5803900"/>
            <a:ext cx="29845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Any attempts to modify the array will result in </a:t>
            </a:r>
            <a:r>
              <a:rPr lang="en-US" sz="1800" b="1" dirty="0">
                <a:solidFill>
                  <a:srgbClr val="0070C0"/>
                </a:solidFill>
                <a:latin typeface="Maiandra GD" pitchFamily="34" charset="0"/>
                <a:ea typeface="Times New Roman" charset="0"/>
                <a:cs typeface="AGaramond" charset="0"/>
              </a:rPr>
              <a:t>errors</a:t>
            </a:r>
          </a:p>
        </p:txBody>
      </p:sp>
      <p:sp>
        <p:nvSpPr>
          <p:cNvPr id="25609" name="Line 8"/>
          <p:cNvSpPr>
            <a:spLocks noChangeShapeType="1"/>
          </p:cNvSpPr>
          <p:nvPr/>
        </p:nvSpPr>
        <p:spPr bwMode="auto">
          <a:xfrm flipH="1">
            <a:off x="2654300" y="5880100"/>
            <a:ext cx="19812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25610" name="Line 9"/>
          <p:cNvSpPr>
            <a:spLocks noChangeShapeType="1"/>
          </p:cNvSpPr>
          <p:nvPr/>
        </p:nvSpPr>
        <p:spPr bwMode="auto">
          <a:xfrm flipH="1">
            <a:off x="2654300" y="6121400"/>
            <a:ext cx="19812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25611" name="Line 10"/>
          <p:cNvSpPr>
            <a:spLocks noChangeShapeType="1"/>
          </p:cNvSpPr>
          <p:nvPr/>
        </p:nvSpPr>
        <p:spPr bwMode="auto">
          <a:xfrm flipH="1">
            <a:off x="2654300" y="6362700"/>
            <a:ext cx="19812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26" name="Object 2"/>
          <p:cNvGraphicFramePr>
            <a:graphicFrameLocks noChangeAspect="1"/>
          </p:cNvGraphicFramePr>
          <p:nvPr/>
        </p:nvGraphicFramePr>
        <p:xfrm>
          <a:off x="-9525" y="0"/>
          <a:ext cx="7080250" cy="1741488"/>
        </p:xfrm>
        <a:graphic>
          <a:graphicData uri="http://schemas.openxmlformats.org/presentationml/2006/ole">
            <p:oleObj spid="_x0000_s26632" name="Document" r:id="rId4" imgW="7079526" imgH="1743612" progId="Word.Document.8">
              <p:embed/>
            </p:oleObj>
          </a:graphicData>
        </a:graphic>
      </p:graphicFrame>
      <p:sp>
        <p:nvSpPr>
          <p:cNvPr id="26628"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9" name="Rectangle 2"/>
          <p:cNvSpPr>
            <a:spLocks noGrp="1" noChangeArrowheads="1"/>
          </p:cNvSpPr>
          <p:nvPr>
            <p:ph type="title"/>
          </p:nvPr>
        </p:nvSpPr>
        <p:spPr>
          <a:xfrm>
            <a:off x="379413" y="857250"/>
            <a:ext cx="8002587" cy="646331"/>
          </a:xfrm>
          <a:noFill/>
        </p:spPr>
        <p:txBody>
          <a:bodyPr>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4.3</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96260" name="Rectangle 3"/>
          <p:cNvSpPr>
            <a:spLocks noGrp="1" noChangeArrowheads="1"/>
          </p:cNvSpPr>
          <p:nvPr>
            <p:ph idx="1"/>
          </p:nvPr>
        </p:nvSpPr>
        <p:spPr>
          <a:xfrm>
            <a:off x="799704" y="2743200"/>
            <a:ext cx="7544593" cy="2296656"/>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The </a:t>
            </a:r>
            <a:r>
              <a:rPr lang="en-US" sz="2000" b="0" dirty="0">
                <a:solidFill>
                  <a:srgbClr val="0070C0"/>
                </a:solidFill>
                <a:latin typeface="Maiandra GD" pitchFamily="34" charset="0"/>
              </a:rPr>
              <a:t>const</a:t>
            </a:r>
            <a:r>
              <a:rPr lang="en-US" sz="2400" b="0" dirty="0">
                <a:latin typeface="Maiandra GD" pitchFamily="34" charset="0"/>
              </a:rPr>
              <a:t> type qualifier can be applied to </a:t>
            </a:r>
            <a:r>
              <a:rPr lang="en-US" sz="2400" b="0" dirty="0">
                <a:solidFill>
                  <a:srgbClr val="0070C0"/>
                </a:solidFill>
                <a:latin typeface="Maiandra GD" pitchFamily="34" charset="0"/>
              </a:rPr>
              <a:t>an array parameter in a function definition</a:t>
            </a:r>
            <a:r>
              <a:rPr lang="en-US" sz="2400" b="0" dirty="0">
                <a:latin typeface="Maiandra GD" pitchFamily="34" charset="0"/>
              </a:rPr>
              <a:t> to prevent the original array from being modified in the function body. This is another example of the principle of least privilege. Functions should not be given the capability to modify an array unless it is absolutely necessary.</a:t>
            </a:r>
          </a:p>
        </p:txBody>
      </p:sp>
    </p:spTree>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3" name="Rectangle 2"/>
          <p:cNvSpPr>
            <a:spLocks noGrp="1" noChangeArrowheads="1"/>
          </p:cNvSpPr>
          <p:nvPr>
            <p:ph type="title"/>
          </p:nvPr>
        </p:nvSpPr>
        <p:spPr>
          <a:xfrm>
            <a:off x="152400" y="76200"/>
            <a:ext cx="40386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4.6 </a:t>
            </a:r>
            <a:r>
              <a:rPr lang="en-US" sz="3600" b="1" dirty="0">
                <a:effectLst>
                  <a:outerShdw blurRad="38100" dist="38100" dir="2700000" algn="tl">
                    <a:srgbClr val="000000">
                      <a:alpha val="43137"/>
                    </a:srgbClr>
                  </a:outerShdw>
                </a:effectLst>
                <a:latin typeface="Maiandra GD" pitchFamily="34" charset="0"/>
              </a:rPr>
              <a:t>Sorting Arrays</a:t>
            </a:r>
          </a:p>
        </p:txBody>
      </p:sp>
      <p:sp>
        <p:nvSpPr>
          <p:cNvPr id="97284" name="Rectangle 3"/>
          <p:cNvSpPr>
            <a:spLocks noGrp="1" noChangeArrowheads="1"/>
          </p:cNvSpPr>
          <p:nvPr>
            <p:ph idx="1"/>
          </p:nvPr>
        </p:nvSpPr>
        <p:spPr>
          <a:xfrm>
            <a:off x="1485900" y="990600"/>
            <a:ext cx="6172200" cy="5562600"/>
          </a:xfrm>
        </p:spPr>
        <p:txBody>
          <a:bodyPr/>
          <a:lstStyle/>
          <a:p>
            <a:pPr marL="0" indent="-274320" eaLnBrk="1" hangingPunct="1">
              <a:spcBef>
                <a:spcPts val="300"/>
              </a:spcBef>
              <a:spcAft>
                <a:spcPts val="300"/>
              </a:spcAft>
              <a:buClr>
                <a:schemeClr val="tx1"/>
              </a:buClr>
              <a:buSzPct val="80000"/>
            </a:pPr>
            <a:r>
              <a:rPr lang="en-US" sz="2400" b="0" dirty="0">
                <a:solidFill>
                  <a:srgbClr val="FF0000"/>
                </a:solidFill>
                <a:latin typeface="Maiandra GD" pitchFamily="34" charset="0"/>
              </a:rPr>
              <a:t>Sorting data</a:t>
            </a:r>
          </a:p>
          <a:p>
            <a:pPr marL="548640" lvl="1" indent="-274320" eaLnBrk="1" hangingPunct="1">
              <a:spcBef>
                <a:spcPts val="300"/>
              </a:spcBef>
              <a:spcAft>
                <a:spcPts val="300"/>
              </a:spcAft>
              <a:buClr>
                <a:schemeClr val="tx1"/>
              </a:buClr>
              <a:buSzPct val="80000"/>
            </a:pPr>
            <a:r>
              <a:rPr lang="en-US" sz="2000" b="0" dirty="0">
                <a:latin typeface="Maiandra GD" pitchFamily="34" charset="0"/>
              </a:rPr>
              <a:t>Important computing application</a:t>
            </a:r>
          </a:p>
          <a:p>
            <a:pPr marL="548640" lvl="1" indent="-274320" eaLnBrk="1" hangingPunct="1">
              <a:spcBef>
                <a:spcPts val="300"/>
              </a:spcBef>
              <a:spcAft>
                <a:spcPts val="300"/>
              </a:spcAft>
              <a:buClr>
                <a:schemeClr val="tx1"/>
              </a:buClr>
              <a:buSzPct val="80000"/>
            </a:pPr>
            <a:r>
              <a:rPr lang="en-US" sz="2000" b="0" dirty="0">
                <a:latin typeface="Maiandra GD" pitchFamily="34" charset="0"/>
              </a:rPr>
              <a:t>Virtually every organization must sort some data </a:t>
            </a:r>
          </a:p>
          <a:p>
            <a:pPr marL="0" indent="-274320" eaLnBrk="1" hangingPunct="1">
              <a:spcBef>
                <a:spcPts val="300"/>
              </a:spcBef>
              <a:spcAft>
                <a:spcPts val="300"/>
              </a:spcAft>
              <a:buClr>
                <a:schemeClr val="tx1"/>
              </a:buClr>
              <a:buSzPct val="80000"/>
            </a:pPr>
            <a:r>
              <a:rPr lang="en-US" sz="2400" dirty="0">
                <a:solidFill>
                  <a:srgbClr val="FF0000"/>
                </a:solidFill>
                <a:latin typeface="Maiandra GD" pitchFamily="34" charset="0"/>
              </a:rPr>
              <a:t>Bubble sort (sinking sort) </a:t>
            </a:r>
          </a:p>
          <a:p>
            <a:pPr marL="548640" lvl="1" indent="-274320" eaLnBrk="1" hangingPunct="1">
              <a:spcBef>
                <a:spcPts val="300"/>
              </a:spcBef>
              <a:spcAft>
                <a:spcPts val="300"/>
              </a:spcAft>
              <a:buClr>
                <a:schemeClr val="tx1"/>
              </a:buClr>
              <a:buSzPct val="80000"/>
            </a:pPr>
            <a:r>
              <a:rPr lang="en-US" sz="2000" b="0" dirty="0">
                <a:latin typeface="Maiandra GD" pitchFamily="34" charset="0"/>
              </a:rPr>
              <a:t>Several passes through the array </a:t>
            </a:r>
          </a:p>
          <a:p>
            <a:pPr marL="548640" lvl="1" indent="-274320" eaLnBrk="1" hangingPunct="1">
              <a:spcBef>
                <a:spcPts val="300"/>
              </a:spcBef>
              <a:spcAft>
                <a:spcPts val="300"/>
              </a:spcAft>
              <a:buClr>
                <a:schemeClr val="tx1"/>
              </a:buClr>
              <a:buSzPct val="80000"/>
            </a:pPr>
            <a:r>
              <a:rPr lang="en-US" sz="2000" b="0" dirty="0">
                <a:latin typeface="Maiandra GD" pitchFamily="34" charset="0"/>
              </a:rPr>
              <a:t>Successive pairs of elements are compared </a:t>
            </a:r>
          </a:p>
          <a:p>
            <a:pPr marL="914400" lvl="2" indent="-274320" eaLnBrk="1" hangingPunct="1">
              <a:spcBef>
                <a:spcPts val="300"/>
              </a:spcBef>
              <a:spcAft>
                <a:spcPts val="300"/>
              </a:spcAft>
              <a:buClr>
                <a:schemeClr val="tx1"/>
              </a:buClr>
              <a:buSzPct val="80000"/>
            </a:pPr>
            <a:r>
              <a:rPr lang="en-US" sz="1800" b="0" dirty="0">
                <a:latin typeface="Maiandra GD" pitchFamily="34" charset="0"/>
              </a:rPr>
              <a:t>If increasing order (</a:t>
            </a:r>
            <a:r>
              <a:rPr lang="en-US" sz="1800" b="0">
                <a:latin typeface="Maiandra GD" pitchFamily="34" charset="0"/>
              </a:rPr>
              <a:t>or </a:t>
            </a:r>
            <a:r>
              <a:rPr lang="en-US" sz="1800" b="0" smtClean="0">
                <a:latin typeface="Maiandra GD" pitchFamily="34" charset="0"/>
              </a:rPr>
              <a:t>identical), </a:t>
            </a:r>
            <a:r>
              <a:rPr lang="en-US" sz="1800" b="0" dirty="0">
                <a:latin typeface="Maiandra GD" pitchFamily="34" charset="0"/>
              </a:rPr>
              <a:t>no change</a:t>
            </a:r>
          </a:p>
          <a:p>
            <a:pPr marL="914400" lvl="2" indent="-274320" eaLnBrk="1" hangingPunct="1">
              <a:spcBef>
                <a:spcPts val="300"/>
              </a:spcBef>
              <a:spcAft>
                <a:spcPts val="300"/>
              </a:spcAft>
              <a:buClr>
                <a:schemeClr val="tx1"/>
              </a:buClr>
              <a:buSzPct val="80000"/>
            </a:pPr>
            <a:r>
              <a:rPr lang="en-US" sz="1800" b="0" dirty="0">
                <a:latin typeface="Maiandra GD" pitchFamily="34" charset="0"/>
              </a:rPr>
              <a:t>If decreasing order, elements exchanged</a:t>
            </a:r>
          </a:p>
          <a:p>
            <a:pPr marL="548640" lvl="1" indent="-274320" eaLnBrk="1" hangingPunct="1">
              <a:spcBef>
                <a:spcPts val="300"/>
              </a:spcBef>
              <a:spcAft>
                <a:spcPts val="300"/>
              </a:spcAft>
              <a:buClr>
                <a:schemeClr val="tx1"/>
              </a:buClr>
              <a:buSzPct val="80000"/>
            </a:pPr>
            <a:r>
              <a:rPr lang="en-US" sz="2000" b="0" dirty="0">
                <a:latin typeface="Maiandra GD" pitchFamily="34" charset="0"/>
              </a:rPr>
              <a:t>Repeat</a:t>
            </a:r>
          </a:p>
          <a:p>
            <a:pPr marL="0" indent="-274320" eaLnBrk="1" hangingPunct="1">
              <a:spcBef>
                <a:spcPts val="300"/>
              </a:spcBef>
              <a:spcAft>
                <a:spcPts val="300"/>
              </a:spcAft>
              <a:buClr>
                <a:schemeClr val="tx1"/>
              </a:buClr>
              <a:buSzPct val="80000"/>
            </a:pPr>
            <a:r>
              <a:rPr lang="en-US" sz="2400" b="0" dirty="0">
                <a:latin typeface="Maiandra GD" pitchFamily="34" charset="0"/>
              </a:rPr>
              <a:t>Example:</a:t>
            </a:r>
          </a:p>
          <a:p>
            <a:pPr marL="548640" lvl="1" indent="-274320" eaLnBrk="1" hangingPunct="1">
              <a:spcBef>
                <a:spcPts val="300"/>
              </a:spcBef>
              <a:spcAft>
                <a:spcPts val="300"/>
              </a:spcAft>
              <a:buClr>
                <a:schemeClr val="tx1"/>
              </a:buClr>
              <a:buSzPct val="80000"/>
            </a:pPr>
            <a:r>
              <a:rPr lang="en-US" sz="2000" b="0" smtClean="0">
                <a:latin typeface="Maiandra GD" pitchFamily="34" charset="0"/>
              </a:rPr>
              <a:t>original:	3  </a:t>
            </a:r>
            <a:r>
              <a:rPr lang="en-US" sz="2000" b="0" dirty="0">
                <a:latin typeface="Maiandra GD" pitchFamily="34" charset="0"/>
              </a:rPr>
              <a:t>4  2  6  7</a:t>
            </a:r>
          </a:p>
          <a:p>
            <a:pPr marL="548640" lvl="1" indent="-274320" eaLnBrk="1" hangingPunct="1">
              <a:spcBef>
                <a:spcPts val="300"/>
              </a:spcBef>
              <a:spcAft>
                <a:spcPts val="300"/>
              </a:spcAft>
              <a:buClr>
                <a:schemeClr val="tx1"/>
              </a:buClr>
              <a:buSzPct val="80000"/>
            </a:pPr>
            <a:r>
              <a:rPr lang="en-US" sz="2000" b="0">
                <a:latin typeface="Maiandra GD" pitchFamily="34" charset="0"/>
              </a:rPr>
              <a:t>pass </a:t>
            </a:r>
            <a:r>
              <a:rPr lang="en-US" sz="2000" b="0" smtClean="0">
                <a:latin typeface="Maiandra GD" pitchFamily="34" charset="0"/>
              </a:rPr>
              <a:t>1:	3  </a:t>
            </a:r>
            <a:r>
              <a:rPr lang="en-US" sz="2000" b="0" dirty="0">
                <a:latin typeface="Maiandra GD" pitchFamily="34" charset="0"/>
              </a:rPr>
              <a:t>2  4  6  7</a:t>
            </a:r>
          </a:p>
          <a:p>
            <a:pPr marL="548640" lvl="1" indent="-274320" eaLnBrk="1" hangingPunct="1">
              <a:spcBef>
                <a:spcPts val="300"/>
              </a:spcBef>
              <a:spcAft>
                <a:spcPts val="300"/>
              </a:spcAft>
              <a:buClr>
                <a:schemeClr val="tx1"/>
              </a:buClr>
              <a:buSzPct val="80000"/>
            </a:pPr>
            <a:r>
              <a:rPr lang="en-US" sz="2000" b="0">
                <a:latin typeface="Maiandra GD" pitchFamily="34" charset="0"/>
              </a:rPr>
              <a:t>pass </a:t>
            </a:r>
            <a:r>
              <a:rPr lang="en-US" sz="2000" b="0" smtClean="0">
                <a:latin typeface="Maiandra GD" pitchFamily="34" charset="0"/>
              </a:rPr>
              <a:t>2:	2  </a:t>
            </a:r>
            <a:r>
              <a:rPr lang="en-US" sz="2000" b="0" dirty="0">
                <a:latin typeface="Maiandra GD" pitchFamily="34" charset="0"/>
              </a:rPr>
              <a:t>3  4  </a:t>
            </a:r>
            <a:r>
              <a:rPr lang="en-US" sz="2000" b="0">
                <a:latin typeface="Maiandra GD" pitchFamily="34" charset="0"/>
              </a:rPr>
              <a:t>6  </a:t>
            </a:r>
            <a:r>
              <a:rPr lang="en-US" sz="2000" b="0" smtClean="0">
                <a:latin typeface="Maiandra GD" pitchFamily="34" charset="0"/>
              </a:rPr>
              <a:t>7</a:t>
            </a:r>
            <a:endParaRPr lang="en-US" sz="2000" b="0" dirty="0">
              <a:latin typeface="Maiandra GD" pitchFamily="34" charset="0"/>
            </a:endParaRPr>
          </a:p>
          <a:p>
            <a:pPr marL="548640" lvl="1" indent="-274320" eaLnBrk="1" hangingPunct="1">
              <a:spcBef>
                <a:spcPts val="300"/>
              </a:spcBef>
              <a:spcAft>
                <a:spcPts val="300"/>
              </a:spcAft>
              <a:buClr>
                <a:schemeClr val="tx1"/>
              </a:buClr>
              <a:buSzPct val="80000"/>
            </a:pPr>
            <a:r>
              <a:rPr lang="en-US" sz="2000" b="0" dirty="0">
                <a:latin typeface="Maiandra GD" pitchFamily="34" charset="0"/>
              </a:rPr>
              <a:t>Small </a:t>
            </a:r>
            <a:r>
              <a:rPr lang="en-US" sz="2000" b="0">
                <a:latin typeface="Maiandra GD" pitchFamily="34" charset="0"/>
              </a:rPr>
              <a:t>elements </a:t>
            </a:r>
            <a:r>
              <a:rPr lang="en-US" sz="2000" b="0" smtClean="0">
                <a:latin typeface="Maiandra GD" pitchFamily="34" charset="0"/>
              </a:rPr>
              <a:t>“</a:t>
            </a:r>
            <a:r>
              <a:rPr lang="en-US" sz="2000" b="0" smtClean="0">
                <a:solidFill>
                  <a:srgbClr val="0070C0"/>
                </a:solidFill>
                <a:latin typeface="Maiandra GD" pitchFamily="34" charset="0"/>
              </a:rPr>
              <a:t>bubble</a:t>
            </a:r>
            <a:r>
              <a:rPr lang="en-US" sz="2000" b="0" smtClean="0">
                <a:latin typeface="Maiandra GD" pitchFamily="34" charset="0"/>
              </a:rPr>
              <a:t>” </a:t>
            </a:r>
            <a:r>
              <a:rPr lang="en-US" sz="2000" b="0" dirty="0">
                <a:latin typeface="Maiandra GD" pitchFamily="34" charset="0"/>
              </a:rPr>
              <a:t>to the top</a:t>
            </a:r>
          </a:p>
        </p:txBody>
      </p:sp>
    </p:spTree>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7" name="Rectangle 2"/>
          <p:cNvSpPr>
            <a:spLocks noGrp="1" noChangeArrowheads="1"/>
          </p:cNvSpPr>
          <p:nvPr>
            <p:ph type="title"/>
          </p:nvPr>
        </p:nvSpPr>
        <p:spPr>
          <a:xfrm>
            <a:off x="379413" y="842963"/>
            <a:ext cx="4725987" cy="646331"/>
          </a:xfrm>
          <a:noFill/>
        </p:spPr>
        <p:txBody>
          <a:bodyPr wrap="square">
            <a:spAutoFit/>
          </a:bodyPr>
          <a:lstStyle/>
          <a:p>
            <a:pPr algn="l" eaLnBrk="1" hangingPunct="1"/>
            <a:r>
              <a:rPr lang="en-US" sz="3600" b="1" dirty="0">
                <a:solidFill>
                  <a:schemeClr val="bg1">
                    <a:lumMod val="50000"/>
                  </a:schemeClr>
                </a:solidFill>
                <a:effectLst>
                  <a:outerShdw blurRad="38100" dist="38100" dir="2700000" algn="tl">
                    <a:srgbClr val="000000">
                      <a:alpha val="43137"/>
                    </a:srgbClr>
                  </a:outerShdw>
                </a:effectLst>
                <a:latin typeface="Maiandra GD" pitchFamily="34" charset="0"/>
              </a:rPr>
              <a:t>Performance </a:t>
            </a:r>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4.4</a:t>
            </a:r>
            <a:endParaRPr lang="en-US" sz="3600" b="1" dirty="0">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98308" name="Rectangle 3"/>
          <p:cNvSpPr>
            <a:spLocks noGrp="1" noChangeArrowheads="1"/>
          </p:cNvSpPr>
          <p:nvPr>
            <p:ph idx="1"/>
          </p:nvPr>
        </p:nvSpPr>
        <p:spPr>
          <a:xfrm>
            <a:off x="1067594" y="3078540"/>
            <a:ext cx="7008812" cy="1569660"/>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Often, the simplest algorithms perform poorly. Their virtue is that they are easy to write, test and debug. However, </a:t>
            </a:r>
            <a:r>
              <a:rPr lang="en-US" sz="2400" b="0" dirty="0">
                <a:solidFill>
                  <a:srgbClr val="0070C0"/>
                </a:solidFill>
                <a:latin typeface="Maiandra GD" pitchFamily="34" charset="0"/>
              </a:rPr>
              <a:t>more complex algorithms are often needed to realize maximum performance</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650" name="Object 2"/>
          <p:cNvGraphicFramePr>
            <a:graphicFrameLocks noChangeAspect="1"/>
          </p:cNvGraphicFramePr>
          <p:nvPr/>
        </p:nvGraphicFramePr>
        <p:xfrm>
          <a:off x="0" y="0"/>
          <a:ext cx="7048500" cy="6858000"/>
        </p:xfrm>
        <a:graphic>
          <a:graphicData uri="http://schemas.openxmlformats.org/presentationml/2006/ole">
            <p:oleObj spid="_x0000_s27656" name="Document" r:id="rId4" imgW="7082016" imgH="7413504" progId="Word.Document.8">
              <p:embed/>
            </p:oleObj>
          </a:graphicData>
        </a:graphic>
      </p:graphicFrame>
      <p:sp>
        <p:nvSpPr>
          <p:cNvPr id="2765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Rectangle 2"/>
          <p:cNvSpPr>
            <a:spLocks noGrp="1" noChangeArrowheads="1"/>
          </p:cNvSpPr>
          <p:nvPr>
            <p:ph type="title"/>
          </p:nvPr>
        </p:nvSpPr>
        <p:spPr>
          <a:xfrm>
            <a:off x="381000" y="914400"/>
            <a:ext cx="7772400" cy="646331"/>
          </a:xfrm>
          <a:noFill/>
        </p:spPr>
        <p:txBody>
          <a:bodyPr wrap="square">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4.2</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58372" name="Rectangle 3"/>
          <p:cNvSpPr>
            <a:spLocks noGrp="1" noChangeArrowheads="1"/>
          </p:cNvSpPr>
          <p:nvPr>
            <p:ph idx="1"/>
          </p:nvPr>
        </p:nvSpPr>
        <p:spPr>
          <a:xfrm>
            <a:off x="1027907" y="3124200"/>
            <a:ext cx="7088187" cy="1220787"/>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In programs containing many functions, </a:t>
            </a:r>
            <a:r>
              <a:rPr lang="en-US" sz="2000" b="0" dirty="0">
                <a:solidFill>
                  <a:srgbClr val="FF0000"/>
                </a:solidFill>
                <a:latin typeface="Maiandra GD" pitchFamily="34" charset="0"/>
              </a:rPr>
              <a:t>main</a:t>
            </a:r>
            <a:r>
              <a:rPr lang="en-US" sz="2400" b="0" dirty="0">
                <a:latin typeface="Maiandra GD" pitchFamily="34" charset="0"/>
              </a:rPr>
              <a:t> is often implemented as </a:t>
            </a:r>
            <a:r>
              <a:rPr lang="en-US" sz="2400" b="0" dirty="0">
                <a:solidFill>
                  <a:srgbClr val="0070C0"/>
                </a:solidFill>
                <a:latin typeface="Maiandra GD" pitchFamily="34" charset="0"/>
              </a:rPr>
              <a:t>a group of calls to functions</a:t>
            </a:r>
            <a:r>
              <a:rPr lang="en-US" sz="2400" b="0" dirty="0">
                <a:latin typeface="Maiandra GD" pitchFamily="34" charset="0"/>
              </a:rPr>
              <a:t> that perform </a:t>
            </a:r>
            <a:r>
              <a:rPr lang="en-US" sz="2400" b="0" dirty="0">
                <a:solidFill>
                  <a:srgbClr val="0070C0"/>
                </a:solidFill>
                <a:latin typeface="Maiandra GD" pitchFamily="34" charset="0"/>
              </a:rPr>
              <a:t>the bulk of </a:t>
            </a:r>
            <a:r>
              <a:rPr lang="en-US" sz="2400" b="0">
                <a:solidFill>
                  <a:srgbClr val="0070C0"/>
                </a:solidFill>
                <a:latin typeface="Maiandra GD" pitchFamily="34" charset="0"/>
              </a:rPr>
              <a:t>the </a:t>
            </a:r>
            <a:r>
              <a:rPr lang="en-US" sz="2400" b="0" smtClean="0">
                <a:solidFill>
                  <a:srgbClr val="0070C0"/>
                </a:solidFill>
                <a:latin typeface="Maiandra GD" pitchFamily="34" charset="0"/>
              </a:rPr>
              <a:t>program</a:t>
            </a:r>
            <a:r>
              <a:rPr lang="en-US" altLang="ja-JP" sz="2400" b="0" smtClean="0">
                <a:solidFill>
                  <a:srgbClr val="0070C0"/>
                </a:solidFill>
                <a:latin typeface="Maiandra GD" pitchFamily="34" charset="0"/>
              </a:rPr>
              <a:t>’</a:t>
            </a:r>
            <a:r>
              <a:rPr lang="en-US" sz="2400" b="0" smtClean="0">
                <a:solidFill>
                  <a:srgbClr val="0070C0"/>
                </a:solidFill>
                <a:latin typeface="Maiandra GD" pitchFamily="34" charset="0"/>
              </a:rPr>
              <a:t>s </a:t>
            </a:r>
            <a:r>
              <a:rPr lang="en-US" sz="2400" b="0" dirty="0">
                <a:solidFill>
                  <a:srgbClr val="0070C0"/>
                </a:solidFill>
                <a:latin typeface="Maiandra GD" pitchFamily="34" charset="0"/>
              </a:rPr>
              <a:t>work</a:t>
            </a:r>
            <a:r>
              <a:rPr lang="en-US" sz="2400" b="0" dirty="0">
                <a:latin typeface="Maiandra GD" pitchFamily="34" charset="0"/>
              </a:rPr>
              <a:t>. </a:t>
            </a:r>
          </a:p>
        </p:txBody>
      </p:sp>
    </p:spTree>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674" name="Object 2"/>
          <p:cNvGraphicFramePr>
            <a:graphicFrameLocks noChangeAspect="1"/>
          </p:cNvGraphicFramePr>
          <p:nvPr/>
        </p:nvGraphicFramePr>
        <p:xfrm>
          <a:off x="0" y="0"/>
          <a:ext cx="7073900" cy="6858000"/>
        </p:xfrm>
        <a:graphic>
          <a:graphicData uri="http://schemas.openxmlformats.org/presentationml/2006/ole">
            <p:oleObj spid="_x0000_s28682" name="Document" r:id="rId4" imgW="7097379" imgH="7718825" progId="Word.Document.8">
              <p:embed/>
            </p:oleObj>
          </a:graphicData>
        </a:graphic>
      </p:graphicFrame>
      <p:sp>
        <p:nvSpPr>
          <p:cNvPr id="2867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16485" name="Text Box 5"/>
          <p:cNvSpPr txBox="1">
            <a:spLocks noChangeArrowheads="1"/>
          </p:cNvSpPr>
          <p:nvPr/>
        </p:nvSpPr>
        <p:spPr bwMode="auto">
          <a:xfrm>
            <a:off x="3626756" y="673100"/>
            <a:ext cx="37338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If any two array elements are out of order, </a:t>
            </a:r>
            <a:r>
              <a:rPr lang="en-US" sz="1800" dirty="0">
                <a:solidFill>
                  <a:srgbClr val="FF0000"/>
                </a:solidFill>
                <a:latin typeface="Maiandra GD" pitchFamily="34" charset="0"/>
                <a:ea typeface="Times New Roman" charset="0"/>
                <a:cs typeface="AGaramond" charset="0"/>
              </a:rPr>
              <a:t>the function swaps them</a:t>
            </a:r>
          </a:p>
        </p:txBody>
      </p:sp>
      <p:sp>
        <p:nvSpPr>
          <p:cNvPr id="28679" name="Line 6"/>
          <p:cNvSpPr>
            <a:spLocks noChangeShapeType="1"/>
          </p:cNvSpPr>
          <p:nvPr/>
        </p:nvSpPr>
        <p:spPr bwMode="auto">
          <a:xfrm flipH="1">
            <a:off x="2534556" y="990600"/>
            <a:ext cx="109728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1" name="Rectangle 2"/>
          <p:cNvSpPr>
            <a:spLocks noGrp="1" noChangeArrowheads="1"/>
          </p:cNvSpPr>
          <p:nvPr>
            <p:ph type="title"/>
          </p:nvPr>
        </p:nvSpPr>
        <p:spPr>
          <a:xfrm>
            <a:off x="152400" y="76200"/>
            <a:ext cx="8915400" cy="1066800"/>
          </a:xfrm>
        </p:spPr>
        <p:txBody>
          <a:bodyPr/>
          <a:lstStyle/>
          <a:p>
            <a:pPr algn="l" eaLnBrk="1" hangingPunct="1"/>
            <a:r>
              <a:rPr lang="en-US" sz="3200" b="1" smtClean="0">
                <a:effectLst>
                  <a:outerShdw blurRad="38100" dist="38100" dir="2700000" algn="tl">
                    <a:srgbClr val="000000">
                      <a:alpha val="43137"/>
                    </a:srgbClr>
                  </a:outerShdw>
                </a:effectLst>
                <a:latin typeface="Maiandra GD" pitchFamily="34" charset="0"/>
              </a:rPr>
              <a:t>4.7 </a:t>
            </a:r>
            <a:r>
              <a:rPr lang="en-US" sz="3200" b="1" dirty="0">
                <a:effectLst>
                  <a:outerShdw blurRad="38100" dist="38100" dir="2700000" algn="tl">
                    <a:srgbClr val="000000">
                      <a:alpha val="43137"/>
                    </a:srgbClr>
                  </a:outerShdw>
                </a:effectLst>
                <a:latin typeface="Maiandra GD" pitchFamily="34" charset="0"/>
              </a:rPr>
              <a:t>Case Study: Computing Mean, Median and Mode Using Arrays</a:t>
            </a:r>
          </a:p>
        </p:txBody>
      </p:sp>
      <p:sp>
        <p:nvSpPr>
          <p:cNvPr id="99332" name="Rectangle 3"/>
          <p:cNvSpPr>
            <a:spLocks noGrp="1" noChangeArrowheads="1"/>
          </p:cNvSpPr>
          <p:nvPr>
            <p:ph idx="1"/>
          </p:nvPr>
        </p:nvSpPr>
        <p:spPr>
          <a:xfrm>
            <a:off x="1619250" y="1981200"/>
            <a:ext cx="5905500" cy="4267200"/>
          </a:xfrm>
        </p:spPr>
        <p:txBody>
          <a:bodyPr/>
          <a:lstStyle/>
          <a:p>
            <a:pPr marL="0" indent="-274320" eaLnBrk="1" hangingPunct="1">
              <a:spcBef>
                <a:spcPts val="1200"/>
              </a:spcBef>
              <a:spcAft>
                <a:spcPts val="1200"/>
              </a:spcAft>
              <a:buClr>
                <a:schemeClr val="tx1"/>
              </a:buClr>
              <a:buSzPct val="80000"/>
            </a:pPr>
            <a:r>
              <a:rPr lang="en-US" sz="2400" b="0" dirty="0">
                <a:solidFill>
                  <a:srgbClr val="FF0000"/>
                </a:solidFill>
                <a:latin typeface="Maiandra GD" pitchFamily="34" charset="0"/>
              </a:rPr>
              <a:t>Mean</a:t>
            </a:r>
            <a:r>
              <a:rPr lang="en-US" sz="2400" b="0" dirty="0">
                <a:latin typeface="Maiandra GD" pitchFamily="34" charset="0"/>
              </a:rPr>
              <a:t> </a:t>
            </a:r>
            <a:r>
              <a:rPr lang="en-US" sz="2400" b="0" dirty="0">
                <a:latin typeface="Maiandra GD" pitchFamily="34" charset="0"/>
                <a:cs typeface="Times New Roman" charset="0"/>
              </a:rPr>
              <a:t>–</a:t>
            </a:r>
            <a:r>
              <a:rPr lang="en-US" sz="2400" b="0" dirty="0">
                <a:latin typeface="Maiandra GD" pitchFamily="34" charset="0"/>
              </a:rPr>
              <a:t> average</a:t>
            </a:r>
          </a:p>
          <a:p>
            <a:pPr marL="0" indent="-274320" eaLnBrk="1" hangingPunct="1">
              <a:spcBef>
                <a:spcPts val="1200"/>
              </a:spcBef>
              <a:spcAft>
                <a:spcPts val="1200"/>
              </a:spcAft>
              <a:buClr>
                <a:schemeClr val="tx1"/>
              </a:buClr>
              <a:buSzPct val="80000"/>
            </a:pPr>
            <a:r>
              <a:rPr lang="en-US" sz="2400" b="0" dirty="0">
                <a:solidFill>
                  <a:srgbClr val="FF0000"/>
                </a:solidFill>
                <a:latin typeface="Maiandra GD" pitchFamily="34" charset="0"/>
              </a:rPr>
              <a:t>Median</a:t>
            </a:r>
            <a:r>
              <a:rPr lang="en-US" sz="2400" b="0" dirty="0">
                <a:latin typeface="Maiandra GD" pitchFamily="34" charset="0"/>
              </a:rPr>
              <a:t> </a:t>
            </a:r>
            <a:r>
              <a:rPr lang="en-US" sz="2400" b="0" dirty="0">
                <a:latin typeface="Maiandra GD" pitchFamily="34" charset="0"/>
                <a:cs typeface="Times New Roman" charset="0"/>
              </a:rPr>
              <a:t>–</a:t>
            </a:r>
            <a:r>
              <a:rPr lang="en-US" sz="2400" b="0" dirty="0">
                <a:latin typeface="Maiandra GD" pitchFamily="34" charset="0"/>
              </a:rPr>
              <a:t> number in middle of sorted list</a:t>
            </a:r>
          </a:p>
          <a:p>
            <a:pPr marL="548640" lvl="1" indent="-274320" eaLnBrk="1" hangingPunct="1">
              <a:spcBef>
                <a:spcPts val="1200"/>
              </a:spcBef>
              <a:spcAft>
                <a:spcPts val="1200"/>
              </a:spcAft>
              <a:buClr>
                <a:schemeClr val="tx1"/>
              </a:buClr>
              <a:buSzPct val="80000"/>
            </a:pPr>
            <a:r>
              <a:rPr lang="en-US" sz="2000" b="0" dirty="0">
                <a:latin typeface="Maiandra GD" pitchFamily="34" charset="0"/>
              </a:rPr>
              <a:t>1, 2, 3, 4, 5  </a:t>
            </a:r>
          </a:p>
          <a:p>
            <a:pPr marL="548640" lvl="1" indent="-274320" eaLnBrk="1" hangingPunct="1">
              <a:spcBef>
                <a:spcPts val="1200"/>
              </a:spcBef>
              <a:spcAft>
                <a:spcPts val="1200"/>
              </a:spcAft>
              <a:buClr>
                <a:schemeClr val="tx1"/>
              </a:buClr>
              <a:buSzPct val="80000"/>
            </a:pPr>
            <a:r>
              <a:rPr lang="en-US" sz="2000" b="0" dirty="0">
                <a:latin typeface="Maiandra GD" pitchFamily="34" charset="0"/>
              </a:rPr>
              <a:t>3 is the median</a:t>
            </a:r>
          </a:p>
          <a:p>
            <a:pPr marL="0" indent="-274320" eaLnBrk="1" hangingPunct="1">
              <a:spcBef>
                <a:spcPts val="1200"/>
              </a:spcBef>
              <a:spcAft>
                <a:spcPts val="1200"/>
              </a:spcAft>
              <a:buClr>
                <a:schemeClr val="tx1"/>
              </a:buClr>
              <a:buSzPct val="80000"/>
            </a:pPr>
            <a:r>
              <a:rPr lang="en-US" sz="2400" b="0" dirty="0">
                <a:solidFill>
                  <a:srgbClr val="FF0000"/>
                </a:solidFill>
                <a:latin typeface="Maiandra GD" pitchFamily="34" charset="0"/>
              </a:rPr>
              <a:t>Mode</a:t>
            </a:r>
            <a:r>
              <a:rPr lang="en-US" sz="2400" b="0" dirty="0">
                <a:latin typeface="Maiandra GD" pitchFamily="34" charset="0"/>
              </a:rPr>
              <a:t> – number that occurs most often</a:t>
            </a:r>
          </a:p>
          <a:p>
            <a:pPr marL="548640" lvl="1" indent="-274320" eaLnBrk="1" hangingPunct="1">
              <a:spcBef>
                <a:spcPts val="1200"/>
              </a:spcBef>
              <a:spcAft>
                <a:spcPts val="1200"/>
              </a:spcAft>
              <a:buClr>
                <a:schemeClr val="tx1"/>
              </a:buClr>
              <a:buSzPct val="80000"/>
            </a:pPr>
            <a:r>
              <a:rPr lang="en-US" sz="2000" b="0" dirty="0">
                <a:latin typeface="Maiandra GD" pitchFamily="34" charset="0"/>
              </a:rPr>
              <a:t>1, 1, 1, 2, 3, 3, 4, 5 </a:t>
            </a:r>
          </a:p>
          <a:p>
            <a:pPr marL="548640" lvl="1" indent="-274320" eaLnBrk="1" hangingPunct="1">
              <a:spcBef>
                <a:spcPts val="1200"/>
              </a:spcBef>
              <a:spcAft>
                <a:spcPts val="1200"/>
              </a:spcAft>
              <a:buClr>
                <a:schemeClr val="tx1"/>
              </a:buClr>
              <a:buSzPct val="80000"/>
            </a:pPr>
            <a:r>
              <a:rPr lang="en-US" sz="2000" b="0" dirty="0">
                <a:latin typeface="Maiandra GD" pitchFamily="34" charset="0"/>
              </a:rPr>
              <a:t>1 is the mode</a:t>
            </a:r>
          </a:p>
        </p:txBody>
      </p:sp>
    </p:spTree>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698" name="Object 2"/>
          <p:cNvGraphicFramePr>
            <a:graphicFrameLocks noChangeAspect="1"/>
          </p:cNvGraphicFramePr>
          <p:nvPr/>
        </p:nvGraphicFramePr>
        <p:xfrm>
          <a:off x="0" y="0"/>
          <a:ext cx="7035800" cy="6858000"/>
        </p:xfrm>
        <a:graphic>
          <a:graphicData uri="http://schemas.openxmlformats.org/presentationml/2006/ole">
            <p:oleObj spid="_x0000_s29704" name="Document" r:id="rId4" imgW="7074637" imgH="7959982" progId="Word.Document.8">
              <p:embed/>
            </p:oleObj>
          </a:graphicData>
        </a:graphic>
      </p:graphicFrame>
      <p:sp>
        <p:nvSpPr>
          <p:cNvPr id="29700"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722" name="Object 2"/>
          <p:cNvGraphicFramePr>
            <a:graphicFrameLocks noChangeAspect="1"/>
          </p:cNvGraphicFramePr>
          <p:nvPr/>
        </p:nvGraphicFramePr>
        <p:xfrm>
          <a:off x="0" y="0"/>
          <a:ext cx="7035800" cy="6858000"/>
        </p:xfrm>
        <a:graphic>
          <a:graphicData uri="http://schemas.openxmlformats.org/presentationml/2006/ole">
            <p:oleObj spid="_x0000_s30728" name="Document" r:id="rId4" imgW="7071668" imgH="7845712" progId="Word.Document.8">
              <p:embed/>
            </p:oleObj>
          </a:graphicData>
        </a:graphic>
      </p:graphicFrame>
      <p:sp>
        <p:nvSpPr>
          <p:cNvPr id="3072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1746" name="Object 2"/>
          <p:cNvGraphicFramePr>
            <a:graphicFrameLocks noChangeAspect="1"/>
          </p:cNvGraphicFramePr>
          <p:nvPr/>
        </p:nvGraphicFramePr>
        <p:xfrm>
          <a:off x="0" y="0"/>
          <a:ext cx="7048500" cy="6858000"/>
        </p:xfrm>
        <a:graphic>
          <a:graphicData uri="http://schemas.openxmlformats.org/presentationml/2006/ole">
            <p:oleObj spid="_x0000_s31756" name="Document" r:id="rId4" imgW="7080573" imgH="8049380" progId="Word.Document.8">
              <p:embed/>
            </p:oleObj>
          </a:graphicData>
        </a:graphic>
      </p:graphicFrame>
      <p:sp>
        <p:nvSpPr>
          <p:cNvPr id="31748"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19557" name="Text Box 5"/>
          <p:cNvSpPr txBox="1">
            <a:spLocks noChangeArrowheads="1"/>
          </p:cNvSpPr>
          <p:nvPr/>
        </p:nvSpPr>
        <p:spPr bwMode="auto">
          <a:xfrm>
            <a:off x="5549900" y="1612900"/>
            <a:ext cx="3136900" cy="923330"/>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Once the array is sorted, </a:t>
            </a:r>
            <a:r>
              <a:rPr lang="en-US" sz="1800" b="1" dirty="0">
                <a:solidFill>
                  <a:srgbClr val="FF0000"/>
                </a:solidFill>
                <a:latin typeface="Maiandra GD" pitchFamily="34" charset="0"/>
                <a:ea typeface="Times New Roman" charset="0"/>
                <a:cs typeface="AGaramond" charset="0"/>
              </a:rPr>
              <a:t>the median</a:t>
            </a:r>
            <a:r>
              <a:rPr lang="en-US" sz="1800" dirty="0">
                <a:solidFill>
                  <a:schemeClr val="tx1"/>
                </a:solidFill>
                <a:latin typeface="Maiandra GD" pitchFamily="34" charset="0"/>
                <a:ea typeface="Times New Roman" charset="0"/>
                <a:cs typeface="AGaramond" charset="0"/>
              </a:rPr>
              <a:t> will be the value of the middle element</a:t>
            </a:r>
          </a:p>
        </p:txBody>
      </p:sp>
      <p:sp>
        <p:nvSpPr>
          <p:cNvPr id="31751" name="Line 6"/>
          <p:cNvSpPr>
            <a:spLocks noChangeShapeType="1"/>
          </p:cNvSpPr>
          <p:nvPr/>
        </p:nvSpPr>
        <p:spPr bwMode="auto">
          <a:xfrm flipH="1">
            <a:off x="4724400" y="1892300"/>
            <a:ext cx="82296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31752" name="Line 7"/>
          <p:cNvSpPr>
            <a:spLocks noChangeShapeType="1"/>
          </p:cNvSpPr>
          <p:nvPr/>
        </p:nvSpPr>
        <p:spPr bwMode="auto">
          <a:xfrm>
            <a:off x="7086600" y="2552700"/>
            <a:ext cx="0" cy="144780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31753" name="Line 8"/>
          <p:cNvSpPr>
            <a:spLocks noChangeShapeType="1"/>
          </p:cNvSpPr>
          <p:nvPr/>
        </p:nvSpPr>
        <p:spPr bwMode="auto">
          <a:xfrm flipH="1">
            <a:off x="4191000" y="4000500"/>
            <a:ext cx="28956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2770" name="Object 2"/>
          <p:cNvGraphicFramePr>
            <a:graphicFrameLocks noChangeAspect="1"/>
          </p:cNvGraphicFramePr>
          <p:nvPr/>
        </p:nvGraphicFramePr>
        <p:xfrm>
          <a:off x="0" y="0"/>
          <a:ext cx="7048500" cy="6858000"/>
        </p:xfrm>
        <a:graphic>
          <a:graphicData uri="http://schemas.openxmlformats.org/presentationml/2006/ole">
            <p:oleObj spid="_x0000_s32776" name="Document" r:id="rId4" imgW="7080573" imgH="7718825" progId="Word.Document.8">
              <p:embed/>
            </p:oleObj>
          </a:graphicData>
        </a:graphic>
      </p:graphicFrame>
      <p:sp>
        <p:nvSpPr>
          <p:cNvPr id="3277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3794" name="Object 2"/>
          <p:cNvGraphicFramePr>
            <a:graphicFrameLocks noChangeAspect="1"/>
          </p:cNvGraphicFramePr>
          <p:nvPr/>
        </p:nvGraphicFramePr>
        <p:xfrm>
          <a:off x="0" y="0"/>
          <a:ext cx="7035800" cy="6858000"/>
        </p:xfrm>
        <a:graphic>
          <a:graphicData uri="http://schemas.openxmlformats.org/presentationml/2006/ole">
            <p:oleObj spid="_x0000_s33800" name="Document" r:id="rId4" imgW="7074637" imgH="7413504" progId="Word.Document.8">
              <p:embed/>
            </p:oleObj>
          </a:graphicData>
        </a:graphic>
      </p:graphicFrame>
      <p:sp>
        <p:nvSpPr>
          <p:cNvPr id="3379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4818" name="Object 2"/>
          <p:cNvGraphicFramePr>
            <a:graphicFrameLocks noChangeAspect="1"/>
          </p:cNvGraphicFramePr>
          <p:nvPr/>
        </p:nvGraphicFramePr>
        <p:xfrm>
          <a:off x="0" y="0"/>
          <a:ext cx="7048500" cy="6858000"/>
        </p:xfrm>
        <a:graphic>
          <a:graphicData uri="http://schemas.openxmlformats.org/presentationml/2006/ole">
            <p:oleObj spid="_x0000_s34824" name="Document" r:id="rId4" imgW="7082016" imgH="7642405" progId="Word.Document.8">
              <p:embed/>
            </p:oleObj>
          </a:graphicData>
        </a:graphic>
      </p:graphicFrame>
      <p:sp>
        <p:nvSpPr>
          <p:cNvPr id="34820"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5842" name="Object 2"/>
          <p:cNvGraphicFramePr>
            <a:graphicFrameLocks noChangeAspect="1"/>
          </p:cNvGraphicFramePr>
          <p:nvPr/>
        </p:nvGraphicFramePr>
        <p:xfrm>
          <a:off x="0" y="0"/>
          <a:ext cx="7162800" cy="6858000"/>
        </p:xfrm>
        <a:graphic>
          <a:graphicData uri="http://schemas.openxmlformats.org/presentationml/2006/ole">
            <p:oleObj spid="_x0000_s35848" name="Document" r:id="rId4" imgW="8928253" imgH="7321194" progId="Word.Document.8">
              <p:embed/>
            </p:oleObj>
          </a:graphicData>
        </a:graphic>
      </p:graphicFrame>
      <p:sp>
        <p:nvSpPr>
          <p:cNvPr id="3584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6866" name="Object 2"/>
          <p:cNvGraphicFramePr>
            <a:graphicFrameLocks noChangeAspect="1"/>
          </p:cNvGraphicFramePr>
          <p:nvPr/>
        </p:nvGraphicFramePr>
        <p:xfrm>
          <a:off x="0" y="0"/>
          <a:ext cx="7010400" cy="6165850"/>
        </p:xfrm>
        <a:graphic>
          <a:graphicData uri="http://schemas.openxmlformats.org/presentationml/2006/ole">
            <p:oleObj spid="_x0000_s36872" name="Document" r:id="rId4" imgW="7243432" imgH="6361767" progId="Word.Document.8">
              <p:embed/>
            </p:oleObj>
          </a:graphicData>
        </a:graphic>
      </p:graphicFrame>
      <p:sp>
        <p:nvSpPr>
          <p:cNvPr id="36868"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Rectangle 2"/>
          <p:cNvSpPr>
            <a:spLocks noGrp="1" noChangeArrowheads="1"/>
          </p:cNvSpPr>
          <p:nvPr>
            <p:ph type="title"/>
          </p:nvPr>
        </p:nvSpPr>
        <p:spPr>
          <a:xfrm>
            <a:off x="381000" y="914400"/>
            <a:ext cx="7772400" cy="646331"/>
          </a:xfrm>
          <a:noFill/>
        </p:spPr>
        <p:txBody>
          <a:bodyPr>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4.3</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59396" name="Rectangle 3"/>
          <p:cNvSpPr>
            <a:spLocks noGrp="1" noChangeArrowheads="1"/>
          </p:cNvSpPr>
          <p:nvPr>
            <p:ph idx="1"/>
          </p:nvPr>
        </p:nvSpPr>
        <p:spPr>
          <a:xfrm>
            <a:off x="1066007" y="3124200"/>
            <a:ext cx="7011987" cy="1569660"/>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Each function should be limited to </a:t>
            </a:r>
            <a:r>
              <a:rPr lang="en-US" sz="2400" b="0" dirty="0">
                <a:solidFill>
                  <a:srgbClr val="0070C0"/>
                </a:solidFill>
                <a:latin typeface="Maiandra GD" pitchFamily="34" charset="0"/>
              </a:rPr>
              <a:t>performing a single, well-defined task, </a:t>
            </a:r>
            <a:r>
              <a:rPr lang="en-US" sz="2400" b="0" dirty="0">
                <a:latin typeface="Maiandra GD" pitchFamily="34" charset="0"/>
              </a:rPr>
              <a:t>and </a:t>
            </a:r>
            <a:r>
              <a:rPr lang="en-US" sz="2400" b="0">
                <a:solidFill>
                  <a:srgbClr val="0070C0"/>
                </a:solidFill>
                <a:latin typeface="Maiandra GD" pitchFamily="34" charset="0"/>
              </a:rPr>
              <a:t>the </a:t>
            </a:r>
            <a:r>
              <a:rPr lang="en-US" sz="2400" b="0" smtClean="0">
                <a:solidFill>
                  <a:srgbClr val="0070C0"/>
                </a:solidFill>
                <a:latin typeface="Maiandra GD" pitchFamily="34" charset="0"/>
              </a:rPr>
              <a:t>function </a:t>
            </a:r>
            <a:r>
              <a:rPr lang="en-US" sz="2400" b="0" dirty="0">
                <a:solidFill>
                  <a:srgbClr val="0070C0"/>
                </a:solidFill>
                <a:latin typeface="Maiandra GD" pitchFamily="34" charset="0"/>
              </a:rPr>
              <a:t>name should effectively express that task</a:t>
            </a:r>
            <a:r>
              <a:rPr lang="en-US" sz="2400" b="0" dirty="0">
                <a:latin typeface="Maiandra GD" pitchFamily="34" charset="0"/>
              </a:rPr>
              <a:t>. This facilitates abstraction and promotes software reusability.</a:t>
            </a:r>
          </a:p>
        </p:txBody>
      </p:sp>
    </p:spTree>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5" name="Rectangle 2"/>
          <p:cNvSpPr>
            <a:spLocks noGrp="1" noChangeArrowheads="1"/>
          </p:cNvSpPr>
          <p:nvPr>
            <p:ph type="title"/>
          </p:nvPr>
        </p:nvSpPr>
        <p:spPr>
          <a:xfrm>
            <a:off x="152400" y="76200"/>
            <a:ext cx="43434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4.8 </a:t>
            </a:r>
            <a:r>
              <a:rPr lang="en-US" sz="3600" b="1" dirty="0">
                <a:effectLst>
                  <a:outerShdw blurRad="38100" dist="38100" dir="2700000" algn="tl">
                    <a:srgbClr val="000000">
                      <a:alpha val="43137"/>
                    </a:srgbClr>
                  </a:outerShdw>
                </a:effectLst>
                <a:latin typeface="Maiandra GD" pitchFamily="34" charset="0"/>
              </a:rPr>
              <a:t>Searching Arrays</a:t>
            </a:r>
          </a:p>
        </p:txBody>
      </p:sp>
      <p:sp>
        <p:nvSpPr>
          <p:cNvPr id="100356" name="Rectangle 3"/>
          <p:cNvSpPr>
            <a:spLocks noGrp="1" noChangeArrowheads="1"/>
          </p:cNvSpPr>
          <p:nvPr>
            <p:ph idx="1"/>
          </p:nvPr>
        </p:nvSpPr>
        <p:spPr>
          <a:xfrm>
            <a:off x="1543050" y="2438400"/>
            <a:ext cx="6057900" cy="2438400"/>
          </a:xfrm>
        </p:spPr>
        <p:txBody>
          <a:bodyPr/>
          <a:lstStyle/>
          <a:p>
            <a:pPr marL="0" indent="-274320" eaLnBrk="1" hangingPunct="1">
              <a:spcBef>
                <a:spcPts val="600"/>
              </a:spcBef>
              <a:spcAft>
                <a:spcPts val="600"/>
              </a:spcAft>
              <a:buClr>
                <a:schemeClr val="tx1"/>
              </a:buClr>
              <a:buSzPct val="80000"/>
            </a:pPr>
            <a:r>
              <a:rPr lang="en-US" sz="2400" b="0" dirty="0">
                <a:latin typeface="Maiandra GD" pitchFamily="34" charset="0"/>
              </a:rPr>
              <a:t>Search an array for </a:t>
            </a:r>
            <a:r>
              <a:rPr lang="en-US" sz="2400" b="0" dirty="0">
                <a:solidFill>
                  <a:srgbClr val="FF0000"/>
                </a:solidFill>
                <a:latin typeface="Maiandra GD" pitchFamily="34" charset="0"/>
              </a:rPr>
              <a:t>a key value</a:t>
            </a:r>
          </a:p>
          <a:p>
            <a:pPr marL="0" indent="-274320" eaLnBrk="1" hangingPunct="1">
              <a:spcBef>
                <a:spcPts val="600"/>
              </a:spcBef>
              <a:spcAft>
                <a:spcPts val="600"/>
              </a:spcAft>
              <a:buClr>
                <a:schemeClr val="tx1"/>
              </a:buClr>
              <a:buSzPct val="80000"/>
            </a:pPr>
            <a:r>
              <a:rPr lang="en-US" sz="2400" b="0" dirty="0">
                <a:solidFill>
                  <a:srgbClr val="FF0000"/>
                </a:solidFill>
                <a:latin typeface="Maiandra GD" pitchFamily="34" charset="0"/>
              </a:rPr>
              <a:t>Linear search</a:t>
            </a:r>
          </a:p>
          <a:p>
            <a:pPr marL="548640" lvl="1" indent="-274320" eaLnBrk="1" hangingPunct="1">
              <a:spcBef>
                <a:spcPts val="600"/>
              </a:spcBef>
              <a:spcAft>
                <a:spcPts val="600"/>
              </a:spcAft>
              <a:buClr>
                <a:schemeClr val="tx1"/>
              </a:buClr>
              <a:buSzPct val="80000"/>
            </a:pPr>
            <a:r>
              <a:rPr lang="en-US" sz="2000" b="0" dirty="0">
                <a:latin typeface="Maiandra GD" pitchFamily="34" charset="0"/>
              </a:rPr>
              <a:t>Simple </a:t>
            </a:r>
          </a:p>
          <a:p>
            <a:pPr marL="548640" lvl="1" indent="-274320" eaLnBrk="1" hangingPunct="1">
              <a:spcBef>
                <a:spcPts val="600"/>
              </a:spcBef>
              <a:spcAft>
                <a:spcPts val="600"/>
              </a:spcAft>
              <a:buClr>
                <a:schemeClr val="tx1"/>
              </a:buClr>
              <a:buSzPct val="80000"/>
            </a:pPr>
            <a:r>
              <a:rPr lang="en-US" sz="2000" b="0" dirty="0">
                <a:latin typeface="Maiandra GD" pitchFamily="34" charset="0"/>
              </a:rPr>
              <a:t>Compare each element of array with key value</a:t>
            </a:r>
          </a:p>
          <a:p>
            <a:pPr marL="548640" lvl="1" indent="-274320" eaLnBrk="1" hangingPunct="1">
              <a:spcBef>
                <a:spcPts val="600"/>
              </a:spcBef>
              <a:spcAft>
                <a:spcPts val="600"/>
              </a:spcAft>
              <a:buClr>
                <a:schemeClr val="tx1"/>
              </a:buClr>
              <a:buSzPct val="80000"/>
            </a:pPr>
            <a:r>
              <a:rPr lang="en-US" sz="2000" b="0" dirty="0">
                <a:latin typeface="Maiandra GD" pitchFamily="34" charset="0"/>
              </a:rPr>
              <a:t>Useful for small and unsorted arrays</a:t>
            </a:r>
          </a:p>
        </p:txBody>
      </p:sp>
    </p:spTree>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7890" name="Object 2"/>
          <p:cNvGraphicFramePr>
            <a:graphicFrameLocks noChangeAspect="1"/>
          </p:cNvGraphicFramePr>
          <p:nvPr/>
        </p:nvGraphicFramePr>
        <p:xfrm>
          <a:off x="0" y="0"/>
          <a:ext cx="7048500" cy="6248400"/>
        </p:xfrm>
        <a:graphic>
          <a:graphicData uri="http://schemas.openxmlformats.org/presentationml/2006/ole">
            <p:oleObj spid="_x0000_s37896" name="Document" r:id="rId4" imgW="7080573" imgH="6256383" progId="Word.Document.8">
              <p:embed/>
            </p:oleObj>
          </a:graphicData>
        </a:graphic>
      </p:graphicFrame>
      <p:sp>
        <p:nvSpPr>
          <p:cNvPr id="3789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8914" name="Object 2"/>
          <p:cNvGraphicFramePr>
            <a:graphicFrameLocks noChangeAspect="1"/>
          </p:cNvGraphicFramePr>
          <p:nvPr/>
        </p:nvGraphicFramePr>
        <p:xfrm>
          <a:off x="0" y="0"/>
          <a:ext cx="7048500" cy="6858000"/>
        </p:xfrm>
        <a:graphic>
          <a:graphicData uri="http://schemas.openxmlformats.org/presentationml/2006/ole">
            <p:oleObj spid="_x0000_s38920" name="Document" r:id="rId4" imgW="7082016" imgH="7108543" progId="Word.Document.8">
              <p:embed/>
            </p:oleObj>
          </a:graphicData>
        </a:graphic>
      </p:graphicFrame>
      <p:sp>
        <p:nvSpPr>
          <p:cNvPr id="3891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9938" name="Object 2"/>
          <p:cNvGraphicFramePr>
            <a:graphicFrameLocks noChangeAspect="1"/>
          </p:cNvGraphicFramePr>
          <p:nvPr/>
        </p:nvGraphicFramePr>
        <p:xfrm>
          <a:off x="0" y="0"/>
          <a:ext cx="7048500" cy="5600700"/>
        </p:xfrm>
        <a:graphic>
          <a:graphicData uri="http://schemas.openxmlformats.org/presentationml/2006/ole">
            <p:oleObj spid="_x0000_s39947" name="Document" r:id="rId4" imgW="7066050" imgH="5607891" progId="Word.Document.8">
              <p:embed/>
            </p:oleObj>
          </a:graphicData>
        </a:graphic>
      </p:graphicFrame>
      <p:sp>
        <p:nvSpPr>
          <p:cNvPr id="39940"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27749" name="Text Box 5"/>
          <p:cNvSpPr txBox="1">
            <a:spLocks noChangeArrowheads="1"/>
          </p:cNvSpPr>
          <p:nvPr/>
        </p:nvSpPr>
        <p:spPr bwMode="auto">
          <a:xfrm>
            <a:off x="4330700" y="1168400"/>
            <a:ext cx="3594100" cy="923330"/>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Linear search algorithm</a:t>
            </a:r>
            <a:r>
              <a:rPr lang="en-US" sz="1800" dirty="0">
                <a:solidFill>
                  <a:schemeClr val="tx1"/>
                </a:solidFill>
                <a:latin typeface="Maiandra GD" pitchFamily="34" charset="0"/>
                <a:ea typeface="Times New Roman" charset="0"/>
                <a:cs typeface="AGaramond" charset="0"/>
              </a:rPr>
              <a:t> searches through every element in the array until a match is found</a:t>
            </a:r>
          </a:p>
        </p:txBody>
      </p:sp>
      <p:sp>
        <p:nvSpPr>
          <p:cNvPr id="39943" name="Line 6"/>
          <p:cNvSpPr>
            <a:spLocks noChangeShapeType="1"/>
          </p:cNvSpPr>
          <p:nvPr/>
        </p:nvSpPr>
        <p:spPr bwMode="auto">
          <a:xfrm flipV="1">
            <a:off x="5727700" y="393700"/>
            <a:ext cx="0" cy="76200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39944" name="Line 7"/>
          <p:cNvSpPr>
            <a:spLocks noChangeShapeType="1"/>
          </p:cNvSpPr>
          <p:nvPr/>
        </p:nvSpPr>
        <p:spPr bwMode="auto">
          <a:xfrm flipH="1">
            <a:off x="3060700" y="393700"/>
            <a:ext cx="26670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80" name="Rectangle 3"/>
          <p:cNvSpPr>
            <a:spLocks noGrp="1" noChangeArrowheads="1"/>
          </p:cNvSpPr>
          <p:nvPr>
            <p:ph idx="1"/>
          </p:nvPr>
        </p:nvSpPr>
        <p:spPr>
          <a:xfrm>
            <a:off x="952500" y="1181100"/>
            <a:ext cx="7239000" cy="4495800"/>
          </a:xfrm>
        </p:spPr>
        <p:txBody>
          <a:bodyPr/>
          <a:lstStyle/>
          <a:p>
            <a:pPr marL="0" indent="-274320" eaLnBrk="1" hangingPunct="1">
              <a:spcBef>
                <a:spcPts val="600"/>
              </a:spcBef>
              <a:spcAft>
                <a:spcPts val="600"/>
              </a:spcAft>
              <a:buClr>
                <a:schemeClr val="tx1"/>
              </a:buClr>
              <a:buSzPct val="80000"/>
            </a:pPr>
            <a:r>
              <a:rPr lang="en-US" sz="2400" b="0" dirty="0">
                <a:solidFill>
                  <a:srgbClr val="FF0000"/>
                </a:solidFill>
                <a:latin typeface="Maiandra GD" pitchFamily="34" charset="0"/>
              </a:rPr>
              <a:t>Binary search </a:t>
            </a:r>
          </a:p>
          <a:p>
            <a:pPr marL="548640" lvl="1" indent="-274320" eaLnBrk="1" hangingPunct="1">
              <a:spcBef>
                <a:spcPts val="600"/>
              </a:spcBef>
              <a:spcAft>
                <a:spcPts val="600"/>
              </a:spcAft>
              <a:buClr>
                <a:schemeClr val="tx1"/>
              </a:buClr>
              <a:buSzPct val="80000"/>
            </a:pPr>
            <a:r>
              <a:rPr lang="en-US" sz="2000" b="0" dirty="0">
                <a:latin typeface="Maiandra GD" pitchFamily="34" charset="0"/>
              </a:rPr>
              <a:t>For sorted arrays only</a:t>
            </a:r>
          </a:p>
          <a:p>
            <a:pPr marL="548640" lvl="1" indent="-274320" eaLnBrk="1" hangingPunct="1">
              <a:spcBef>
                <a:spcPts val="600"/>
              </a:spcBef>
              <a:spcAft>
                <a:spcPts val="600"/>
              </a:spcAft>
              <a:buClr>
                <a:schemeClr val="tx1"/>
              </a:buClr>
              <a:buSzPct val="80000"/>
            </a:pPr>
            <a:r>
              <a:rPr lang="en-US" sz="2000" b="0" dirty="0">
                <a:latin typeface="Maiandra GD" pitchFamily="34" charset="0"/>
              </a:rPr>
              <a:t>Compares </a:t>
            </a:r>
            <a:r>
              <a:rPr lang="en-US" sz="1800" b="0" dirty="0">
                <a:latin typeface="Maiandra GD" pitchFamily="34" charset="0"/>
              </a:rPr>
              <a:t>middle</a:t>
            </a:r>
            <a:r>
              <a:rPr lang="en-US" sz="2000" b="0" dirty="0">
                <a:latin typeface="Maiandra GD" pitchFamily="34" charset="0"/>
              </a:rPr>
              <a:t> element with </a:t>
            </a:r>
            <a:r>
              <a:rPr lang="en-US" sz="1800" b="0" dirty="0">
                <a:latin typeface="Maiandra GD" pitchFamily="34" charset="0"/>
              </a:rPr>
              <a:t>key</a:t>
            </a:r>
          </a:p>
          <a:p>
            <a:pPr marL="914400" lvl="2" indent="-274320" eaLnBrk="1" hangingPunct="1">
              <a:spcBef>
                <a:spcPts val="600"/>
              </a:spcBef>
              <a:spcAft>
                <a:spcPts val="600"/>
              </a:spcAft>
              <a:buClr>
                <a:schemeClr val="tx1"/>
              </a:buClr>
              <a:buSzPct val="80000"/>
            </a:pPr>
            <a:r>
              <a:rPr lang="en-US" sz="1800" b="0" dirty="0">
                <a:solidFill>
                  <a:srgbClr val="0070C0"/>
                </a:solidFill>
                <a:latin typeface="Maiandra GD" pitchFamily="34" charset="0"/>
              </a:rPr>
              <a:t>If equal, match found</a:t>
            </a:r>
          </a:p>
          <a:p>
            <a:pPr marL="914400" lvl="2" indent="-274320" eaLnBrk="1" hangingPunct="1">
              <a:spcBef>
                <a:spcPts val="600"/>
              </a:spcBef>
              <a:spcAft>
                <a:spcPts val="600"/>
              </a:spcAft>
              <a:buClr>
                <a:schemeClr val="tx1"/>
              </a:buClr>
              <a:buSzPct val="80000"/>
            </a:pPr>
            <a:r>
              <a:rPr lang="en-US" sz="1800" b="0" dirty="0">
                <a:solidFill>
                  <a:srgbClr val="0070C0"/>
                </a:solidFill>
                <a:latin typeface="Maiandra GD" pitchFamily="34" charset="0"/>
              </a:rPr>
              <a:t>If </a:t>
            </a:r>
            <a:r>
              <a:rPr lang="en-US" sz="1600" b="0" dirty="0">
                <a:solidFill>
                  <a:srgbClr val="0070C0"/>
                </a:solidFill>
                <a:latin typeface="Maiandra GD" pitchFamily="34" charset="0"/>
              </a:rPr>
              <a:t>key &lt; middle</a:t>
            </a:r>
            <a:r>
              <a:rPr lang="en-US" sz="1800" b="0" dirty="0">
                <a:solidFill>
                  <a:srgbClr val="0070C0"/>
                </a:solidFill>
                <a:latin typeface="Maiandra GD" pitchFamily="34" charset="0"/>
              </a:rPr>
              <a:t>, looks in first half of array</a:t>
            </a:r>
          </a:p>
          <a:p>
            <a:pPr marL="914400" lvl="2" indent="-274320" eaLnBrk="1" hangingPunct="1">
              <a:spcBef>
                <a:spcPts val="600"/>
              </a:spcBef>
              <a:spcAft>
                <a:spcPts val="600"/>
              </a:spcAft>
              <a:buClr>
                <a:schemeClr val="tx1"/>
              </a:buClr>
              <a:buSzPct val="80000"/>
            </a:pPr>
            <a:r>
              <a:rPr lang="en-US" sz="1800" b="0" dirty="0">
                <a:solidFill>
                  <a:srgbClr val="0070C0"/>
                </a:solidFill>
                <a:latin typeface="Maiandra GD" pitchFamily="34" charset="0"/>
              </a:rPr>
              <a:t>If </a:t>
            </a:r>
            <a:r>
              <a:rPr lang="en-US" sz="1600" b="0" dirty="0">
                <a:solidFill>
                  <a:srgbClr val="0070C0"/>
                </a:solidFill>
                <a:latin typeface="Maiandra GD" pitchFamily="34" charset="0"/>
              </a:rPr>
              <a:t>key &gt; middle</a:t>
            </a:r>
            <a:r>
              <a:rPr lang="en-US" sz="1800" b="0" dirty="0">
                <a:solidFill>
                  <a:srgbClr val="0070C0"/>
                </a:solidFill>
                <a:latin typeface="Maiandra GD" pitchFamily="34" charset="0"/>
              </a:rPr>
              <a:t>, looks in last half</a:t>
            </a:r>
          </a:p>
          <a:p>
            <a:pPr marL="914400" lvl="2" indent="-274320" eaLnBrk="1" hangingPunct="1">
              <a:spcBef>
                <a:spcPts val="600"/>
              </a:spcBef>
              <a:spcAft>
                <a:spcPts val="600"/>
              </a:spcAft>
              <a:buClr>
                <a:schemeClr val="tx1"/>
              </a:buClr>
              <a:buSzPct val="80000"/>
            </a:pPr>
            <a:r>
              <a:rPr lang="en-US" sz="1800" b="0" dirty="0">
                <a:solidFill>
                  <a:srgbClr val="0070C0"/>
                </a:solidFill>
                <a:latin typeface="Maiandra GD" pitchFamily="34" charset="0"/>
              </a:rPr>
              <a:t>Repeat</a:t>
            </a:r>
          </a:p>
          <a:p>
            <a:pPr marL="548640" lvl="1" indent="-274320" eaLnBrk="1" hangingPunct="1">
              <a:spcBef>
                <a:spcPts val="600"/>
              </a:spcBef>
              <a:spcAft>
                <a:spcPts val="600"/>
              </a:spcAft>
              <a:buClr>
                <a:schemeClr val="tx1"/>
              </a:buClr>
              <a:buSzPct val="80000"/>
            </a:pPr>
            <a:r>
              <a:rPr lang="en-US" sz="2000" b="0" dirty="0">
                <a:latin typeface="Maiandra GD" pitchFamily="34" charset="0"/>
              </a:rPr>
              <a:t>Very fast; at most </a:t>
            </a:r>
            <a:r>
              <a:rPr lang="en-US" sz="2000" b="0" dirty="0">
                <a:solidFill>
                  <a:srgbClr val="0070C0"/>
                </a:solidFill>
                <a:latin typeface="Maiandra GD" pitchFamily="34" charset="0"/>
              </a:rPr>
              <a:t>n steps</a:t>
            </a:r>
            <a:r>
              <a:rPr lang="en-US" sz="2000" b="0" dirty="0">
                <a:latin typeface="Maiandra GD" pitchFamily="34" charset="0"/>
              </a:rPr>
              <a:t>, where </a:t>
            </a:r>
            <a:r>
              <a:rPr lang="en-US" sz="2000" b="0" dirty="0">
                <a:solidFill>
                  <a:srgbClr val="0070C0"/>
                </a:solidFill>
                <a:latin typeface="Maiandra GD" pitchFamily="34" charset="0"/>
              </a:rPr>
              <a:t>2</a:t>
            </a:r>
            <a:r>
              <a:rPr lang="en-US" sz="2000" b="0" baseline="30000" dirty="0">
                <a:solidFill>
                  <a:srgbClr val="0070C0"/>
                </a:solidFill>
                <a:latin typeface="Maiandra GD" pitchFamily="34" charset="0"/>
              </a:rPr>
              <a:t>n</a:t>
            </a:r>
            <a:r>
              <a:rPr lang="en-US" sz="2000" b="0" dirty="0">
                <a:solidFill>
                  <a:srgbClr val="0070C0"/>
                </a:solidFill>
                <a:latin typeface="Maiandra GD" pitchFamily="34" charset="0"/>
              </a:rPr>
              <a:t> &gt; number of elements</a:t>
            </a:r>
          </a:p>
          <a:p>
            <a:pPr marL="914400" lvl="2" indent="-274320" eaLnBrk="1" hangingPunct="1">
              <a:spcBef>
                <a:spcPts val="600"/>
              </a:spcBef>
              <a:spcAft>
                <a:spcPts val="600"/>
              </a:spcAft>
              <a:buClr>
                <a:schemeClr val="tx1"/>
              </a:buClr>
              <a:buSzPct val="80000"/>
            </a:pPr>
            <a:r>
              <a:rPr lang="en-US" sz="1800" b="0" dirty="0">
                <a:latin typeface="Maiandra GD" pitchFamily="34" charset="0"/>
              </a:rPr>
              <a:t>30 element array takes at most 5 steps</a:t>
            </a:r>
          </a:p>
          <a:p>
            <a:pPr marL="1371600" lvl="3" indent="-274320" eaLnBrk="1" hangingPunct="1">
              <a:spcBef>
                <a:spcPts val="600"/>
              </a:spcBef>
              <a:spcAft>
                <a:spcPts val="600"/>
              </a:spcAft>
              <a:buClr>
                <a:schemeClr val="tx1"/>
              </a:buClr>
              <a:buSzPct val="80000"/>
            </a:pPr>
            <a:r>
              <a:rPr lang="en-US" sz="1800" b="0" dirty="0">
                <a:latin typeface="Maiandra GD" pitchFamily="34" charset="0"/>
              </a:rPr>
              <a:t>2</a:t>
            </a:r>
            <a:r>
              <a:rPr lang="en-US" sz="1800" b="0" baseline="30000" dirty="0">
                <a:latin typeface="Maiandra GD" pitchFamily="34" charset="0"/>
              </a:rPr>
              <a:t>5</a:t>
            </a:r>
            <a:r>
              <a:rPr lang="en-US" sz="1800" b="0" dirty="0">
                <a:latin typeface="Maiandra GD" pitchFamily="34" charset="0"/>
              </a:rPr>
              <a:t> &gt; 30 so at most 5 steps</a:t>
            </a:r>
          </a:p>
        </p:txBody>
      </p:sp>
    </p:spTree>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962" name="Object 2"/>
          <p:cNvGraphicFramePr>
            <a:graphicFrameLocks noChangeAspect="1"/>
          </p:cNvGraphicFramePr>
          <p:nvPr/>
        </p:nvGraphicFramePr>
        <p:xfrm>
          <a:off x="0" y="0"/>
          <a:ext cx="7035800" cy="6858000"/>
        </p:xfrm>
        <a:graphic>
          <a:graphicData uri="http://schemas.openxmlformats.org/presentationml/2006/ole">
            <p:oleObj spid="_x0000_s40968" name="Document" r:id="rId4" imgW="7071668" imgH="8214837" progId="Word.Document.8">
              <p:embed/>
            </p:oleObj>
          </a:graphicData>
        </a:graphic>
      </p:graphicFrame>
      <p:sp>
        <p:nvSpPr>
          <p:cNvPr id="4096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1986" name="Object 2"/>
          <p:cNvGraphicFramePr>
            <a:graphicFrameLocks noChangeAspect="1"/>
          </p:cNvGraphicFramePr>
          <p:nvPr/>
        </p:nvGraphicFramePr>
        <p:xfrm>
          <a:off x="0" y="0"/>
          <a:ext cx="7048500" cy="6858000"/>
        </p:xfrm>
        <a:graphic>
          <a:graphicData uri="http://schemas.openxmlformats.org/presentationml/2006/ole">
            <p:oleObj spid="_x0000_s41992" name="Document" r:id="rId4" imgW="7080573" imgH="7718825" progId="Word.Document.8">
              <p:embed/>
            </p:oleObj>
          </a:graphicData>
        </a:graphic>
      </p:graphicFrame>
      <p:sp>
        <p:nvSpPr>
          <p:cNvPr id="41988"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3010" name="Object 2"/>
          <p:cNvGraphicFramePr>
            <a:graphicFrameLocks noChangeAspect="1"/>
          </p:cNvGraphicFramePr>
          <p:nvPr/>
        </p:nvGraphicFramePr>
        <p:xfrm>
          <a:off x="0" y="0"/>
          <a:ext cx="7048500" cy="6858000"/>
        </p:xfrm>
        <a:graphic>
          <a:graphicData uri="http://schemas.openxmlformats.org/presentationml/2006/ole">
            <p:oleObj spid="_x0000_s43022" name="Document" r:id="rId4" imgW="7080573" imgH="8074974" progId="Word.Document.8">
              <p:embed/>
            </p:oleObj>
          </a:graphicData>
        </a:graphic>
      </p:graphicFrame>
      <p:sp>
        <p:nvSpPr>
          <p:cNvPr id="4301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30821" name="Text Box 5"/>
          <p:cNvSpPr txBox="1">
            <a:spLocks noChangeArrowheads="1"/>
          </p:cNvSpPr>
          <p:nvPr/>
        </p:nvSpPr>
        <p:spPr bwMode="auto">
          <a:xfrm>
            <a:off x="3695700" y="393700"/>
            <a:ext cx="35433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a:solidFill>
                  <a:schemeClr val="tx1"/>
                </a:solidFill>
                <a:latin typeface="Maiandra GD" pitchFamily="34" charset="0"/>
                <a:ea typeface="Times New Roman" charset="0"/>
                <a:cs typeface="AGaramond" charset="0"/>
              </a:rPr>
              <a:t>If value is </a:t>
            </a:r>
            <a:r>
              <a:rPr lang="en-US" sz="1800">
                <a:solidFill>
                  <a:srgbClr val="0070C0"/>
                </a:solidFill>
                <a:latin typeface="Maiandra GD" pitchFamily="34" charset="0"/>
                <a:ea typeface="Times New Roman" charset="0"/>
                <a:cs typeface="AGaramond" charset="0"/>
              </a:rPr>
              <a:t>found</a:t>
            </a:r>
            <a:r>
              <a:rPr lang="en-US" sz="1800">
                <a:solidFill>
                  <a:schemeClr val="tx1"/>
                </a:solidFill>
                <a:latin typeface="Maiandra GD" pitchFamily="34" charset="0"/>
                <a:ea typeface="Times New Roman" charset="0"/>
                <a:cs typeface="AGaramond" charset="0"/>
              </a:rPr>
              <a:t>, return its index</a:t>
            </a:r>
          </a:p>
        </p:txBody>
      </p:sp>
      <p:sp>
        <p:nvSpPr>
          <p:cNvPr id="43015" name="Line 6"/>
          <p:cNvSpPr>
            <a:spLocks noChangeShapeType="1"/>
          </p:cNvSpPr>
          <p:nvPr/>
        </p:nvSpPr>
        <p:spPr bwMode="auto">
          <a:xfrm flipH="1">
            <a:off x="2171700" y="558800"/>
            <a:ext cx="15240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930823" name="Text Box 7"/>
          <p:cNvSpPr txBox="1">
            <a:spLocks noChangeArrowheads="1"/>
          </p:cNvSpPr>
          <p:nvPr/>
        </p:nvSpPr>
        <p:spPr bwMode="auto">
          <a:xfrm>
            <a:off x="2908300" y="1854200"/>
            <a:ext cx="48641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If value is </a:t>
            </a:r>
            <a:r>
              <a:rPr lang="en-US" sz="1800" dirty="0">
                <a:solidFill>
                  <a:srgbClr val="0070C0"/>
                </a:solidFill>
                <a:latin typeface="Maiandra GD" pitchFamily="34" charset="0"/>
                <a:ea typeface="Times New Roman" charset="0"/>
                <a:cs typeface="AGaramond" charset="0"/>
              </a:rPr>
              <a:t>too high</a:t>
            </a:r>
            <a:r>
              <a:rPr lang="en-US" sz="1800" dirty="0">
                <a:solidFill>
                  <a:schemeClr val="tx1"/>
                </a:solidFill>
                <a:latin typeface="Maiandra GD" pitchFamily="34" charset="0"/>
                <a:ea typeface="Times New Roman" charset="0"/>
                <a:cs typeface="AGaramond" charset="0"/>
              </a:rPr>
              <a:t>, search </a:t>
            </a:r>
            <a:r>
              <a:rPr lang="en-US" sz="1800" dirty="0">
                <a:solidFill>
                  <a:srgbClr val="0070C0"/>
                </a:solidFill>
                <a:latin typeface="Maiandra GD" pitchFamily="34" charset="0"/>
                <a:ea typeface="Times New Roman" charset="0"/>
                <a:cs typeface="AGaramond" charset="0"/>
              </a:rPr>
              <a:t>the left half of array</a:t>
            </a:r>
          </a:p>
        </p:txBody>
      </p:sp>
      <p:sp>
        <p:nvSpPr>
          <p:cNvPr id="43017" name="Line 8"/>
          <p:cNvSpPr>
            <a:spLocks noChangeShapeType="1"/>
          </p:cNvSpPr>
          <p:nvPr/>
        </p:nvSpPr>
        <p:spPr bwMode="auto">
          <a:xfrm flipH="1" flipV="1">
            <a:off x="2451100" y="1778000"/>
            <a:ext cx="457200" cy="762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930825" name="Text Box 9"/>
          <p:cNvSpPr txBox="1">
            <a:spLocks noChangeArrowheads="1"/>
          </p:cNvSpPr>
          <p:nvPr/>
        </p:nvSpPr>
        <p:spPr bwMode="auto">
          <a:xfrm>
            <a:off x="2895600" y="2971800"/>
            <a:ext cx="49530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If value is </a:t>
            </a:r>
            <a:r>
              <a:rPr lang="en-US" sz="1800" dirty="0">
                <a:solidFill>
                  <a:srgbClr val="0070C0"/>
                </a:solidFill>
                <a:latin typeface="Maiandra GD" pitchFamily="34" charset="0"/>
                <a:ea typeface="Times New Roman" charset="0"/>
                <a:cs typeface="AGaramond" charset="0"/>
              </a:rPr>
              <a:t>too low</a:t>
            </a:r>
            <a:r>
              <a:rPr lang="en-US" sz="1800" dirty="0">
                <a:solidFill>
                  <a:schemeClr val="tx1"/>
                </a:solidFill>
                <a:latin typeface="Maiandra GD" pitchFamily="34" charset="0"/>
                <a:ea typeface="Times New Roman" charset="0"/>
                <a:cs typeface="AGaramond" charset="0"/>
              </a:rPr>
              <a:t>, search </a:t>
            </a:r>
            <a:r>
              <a:rPr lang="en-US" sz="1800" dirty="0">
                <a:solidFill>
                  <a:srgbClr val="0070C0"/>
                </a:solidFill>
                <a:latin typeface="Maiandra GD" pitchFamily="34" charset="0"/>
                <a:ea typeface="Times New Roman" charset="0"/>
                <a:cs typeface="AGaramond" charset="0"/>
              </a:rPr>
              <a:t>the right half of array</a:t>
            </a:r>
          </a:p>
        </p:txBody>
      </p:sp>
      <p:sp>
        <p:nvSpPr>
          <p:cNvPr id="43019" name="Line 10"/>
          <p:cNvSpPr>
            <a:spLocks noChangeShapeType="1"/>
          </p:cNvSpPr>
          <p:nvPr/>
        </p:nvSpPr>
        <p:spPr bwMode="auto">
          <a:xfrm flipH="1" flipV="1">
            <a:off x="2209800" y="2895600"/>
            <a:ext cx="685800" cy="762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4034" name="Object 2"/>
          <p:cNvGraphicFramePr>
            <a:graphicFrameLocks noChangeAspect="1"/>
          </p:cNvGraphicFramePr>
          <p:nvPr/>
        </p:nvGraphicFramePr>
        <p:xfrm>
          <a:off x="0" y="0"/>
          <a:ext cx="7035800" cy="6858000"/>
        </p:xfrm>
        <a:graphic>
          <a:graphicData uri="http://schemas.openxmlformats.org/presentationml/2006/ole">
            <p:oleObj spid="_x0000_s44040" name="Document" r:id="rId4" imgW="7077605" imgH="7375294" progId="Word.Document.8">
              <p:embed/>
            </p:oleObj>
          </a:graphicData>
        </a:graphic>
      </p:graphicFrame>
      <p:sp>
        <p:nvSpPr>
          <p:cNvPr id="4403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5058" name="Object 2"/>
          <p:cNvGraphicFramePr>
            <a:graphicFrameLocks noChangeAspect="1"/>
          </p:cNvGraphicFramePr>
          <p:nvPr/>
        </p:nvGraphicFramePr>
        <p:xfrm>
          <a:off x="0" y="0"/>
          <a:ext cx="7035800" cy="6858000"/>
        </p:xfrm>
        <a:graphic>
          <a:graphicData uri="http://schemas.openxmlformats.org/presentationml/2006/ole">
            <p:oleObj spid="_x0000_s45064" name="Document" r:id="rId4" imgW="7080573" imgH="8341724" progId="Word.Document.8">
              <p:embed/>
            </p:oleObj>
          </a:graphicData>
        </a:graphic>
      </p:graphicFrame>
      <p:sp>
        <p:nvSpPr>
          <p:cNvPr id="45060"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Rectangle 2"/>
          <p:cNvSpPr>
            <a:spLocks noGrp="1" noChangeArrowheads="1"/>
          </p:cNvSpPr>
          <p:nvPr>
            <p:ph type="title"/>
          </p:nvPr>
        </p:nvSpPr>
        <p:spPr>
          <a:xfrm>
            <a:off x="381000" y="914400"/>
            <a:ext cx="7924800" cy="646331"/>
          </a:xfrm>
          <a:noFill/>
        </p:spPr>
        <p:txBody>
          <a:bodyPr wrap="square">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4.4</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60420" name="Rectangle 3"/>
          <p:cNvSpPr>
            <a:spLocks noGrp="1" noChangeArrowheads="1"/>
          </p:cNvSpPr>
          <p:nvPr>
            <p:ph idx="1"/>
          </p:nvPr>
        </p:nvSpPr>
        <p:spPr>
          <a:xfrm>
            <a:off x="1066007" y="2971800"/>
            <a:ext cx="7011987" cy="1938992"/>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If you cannot choose a concise name that expresses what the function does, it is possible that your function is attempting to perform too many diverse tasks. </a:t>
            </a:r>
            <a:r>
              <a:rPr lang="en-US" sz="2400" b="0" dirty="0">
                <a:solidFill>
                  <a:srgbClr val="0070C0"/>
                </a:solidFill>
                <a:latin typeface="Maiandra GD" pitchFamily="34" charset="0"/>
              </a:rPr>
              <a:t>It is usually best to break such a function into several smaller functions</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6082" name="Object 2"/>
          <p:cNvGraphicFramePr>
            <a:graphicFrameLocks noChangeAspect="1"/>
          </p:cNvGraphicFramePr>
          <p:nvPr/>
        </p:nvGraphicFramePr>
        <p:xfrm>
          <a:off x="0" y="0"/>
          <a:ext cx="7048500" cy="6426200"/>
        </p:xfrm>
        <a:graphic>
          <a:graphicData uri="http://schemas.openxmlformats.org/presentationml/2006/ole">
            <p:oleObj spid="_x0000_s46088" name="Document" r:id="rId4" imgW="7060574" imgH="6434097" progId="Word.Document.8">
              <p:embed/>
            </p:oleObj>
          </a:graphicData>
        </a:graphic>
      </p:graphicFrame>
      <p:sp>
        <p:nvSpPr>
          <p:cNvPr id="4608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3" name="Rectangle 2"/>
          <p:cNvSpPr>
            <a:spLocks noGrp="1" noChangeArrowheads="1"/>
          </p:cNvSpPr>
          <p:nvPr>
            <p:ph type="title"/>
          </p:nvPr>
        </p:nvSpPr>
        <p:spPr>
          <a:xfrm>
            <a:off x="152400" y="76200"/>
            <a:ext cx="66294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4.9 </a:t>
            </a:r>
            <a:r>
              <a:rPr lang="en-US" sz="3600" b="1" dirty="0">
                <a:effectLst>
                  <a:outerShdw blurRad="38100" dist="38100" dir="2700000" algn="tl">
                    <a:srgbClr val="000000">
                      <a:alpha val="43137"/>
                    </a:srgbClr>
                  </a:outerShdw>
                </a:effectLst>
                <a:latin typeface="Maiandra GD" pitchFamily="34" charset="0"/>
              </a:rPr>
              <a:t>Multiple-Subscripted Arrays</a:t>
            </a:r>
          </a:p>
        </p:txBody>
      </p:sp>
      <p:sp>
        <p:nvSpPr>
          <p:cNvPr id="102404" name="Rectangle 3"/>
          <p:cNvSpPr>
            <a:spLocks noGrp="1" noChangeArrowheads="1"/>
          </p:cNvSpPr>
          <p:nvPr>
            <p:ph idx="1"/>
          </p:nvPr>
        </p:nvSpPr>
        <p:spPr>
          <a:xfrm>
            <a:off x="1581150" y="1219200"/>
            <a:ext cx="5981700" cy="5029200"/>
          </a:xfrm>
        </p:spPr>
        <p:txBody>
          <a:bodyPr/>
          <a:lstStyle/>
          <a:p>
            <a:pPr marL="0" indent="-274320" eaLnBrk="1" hangingPunct="1">
              <a:spcBef>
                <a:spcPts val="600"/>
              </a:spcBef>
              <a:spcAft>
                <a:spcPts val="600"/>
              </a:spcAft>
              <a:buClr>
                <a:schemeClr val="tx1"/>
              </a:buClr>
              <a:buSzPct val="80000"/>
            </a:pPr>
            <a:r>
              <a:rPr lang="en-US" sz="2400" b="0" dirty="0">
                <a:latin typeface="Maiandra GD" pitchFamily="34" charset="0"/>
              </a:rPr>
              <a:t>Multiple subscripted arrays  </a:t>
            </a:r>
          </a:p>
          <a:p>
            <a:pPr marL="548640" lvl="1" indent="-274320" eaLnBrk="1" hangingPunct="1">
              <a:spcBef>
                <a:spcPts val="600"/>
              </a:spcBef>
              <a:spcAft>
                <a:spcPts val="600"/>
              </a:spcAft>
              <a:buClr>
                <a:schemeClr val="tx1"/>
              </a:buClr>
              <a:buSzPct val="80000"/>
            </a:pPr>
            <a:r>
              <a:rPr lang="en-US" sz="2000" b="0" dirty="0">
                <a:latin typeface="Maiandra GD" pitchFamily="34" charset="0"/>
              </a:rPr>
              <a:t>Tables with rows and columns (</a:t>
            </a:r>
            <a:r>
              <a:rPr lang="en-US" sz="1800" b="0" dirty="0">
                <a:solidFill>
                  <a:srgbClr val="0070C0"/>
                </a:solidFill>
                <a:latin typeface="Maiandra GD" pitchFamily="34" charset="0"/>
              </a:rPr>
              <a:t>m</a:t>
            </a:r>
            <a:r>
              <a:rPr lang="en-US" sz="2000" b="0" dirty="0">
                <a:solidFill>
                  <a:srgbClr val="0070C0"/>
                </a:solidFill>
                <a:latin typeface="Maiandra GD" pitchFamily="34" charset="0"/>
              </a:rPr>
              <a:t> by </a:t>
            </a:r>
            <a:r>
              <a:rPr lang="en-US" sz="1800" b="0" dirty="0">
                <a:solidFill>
                  <a:srgbClr val="0070C0"/>
                </a:solidFill>
                <a:latin typeface="Maiandra GD" pitchFamily="34" charset="0"/>
              </a:rPr>
              <a:t>n</a:t>
            </a:r>
            <a:r>
              <a:rPr lang="en-US" sz="2000" b="0" dirty="0">
                <a:solidFill>
                  <a:srgbClr val="0070C0"/>
                </a:solidFill>
                <a:latin typeface="Maiandra GD" pitchFamily="34" charset="0"/>
              </a:rPr>
              <a:t> array</a:t>
            </a:r>
            <a:r>
              <a:rPr lang="en-US" sz="2000" b="0" dirty="0">
                <a:latin typeface="Maiandra GD" pitchFamily="34" charset="0"/>
              </a:rPr>
              <a:t>)</a:t>
            </a:r>
          </a:p>
          <a:p>
            <a:pPr marL="548640" lvl="1" indent="-274320" eaLnBrk="1" hangingPunct="1">
              <a:spcBef>
                <a:spcPts val="600"/>
              </a:spcBef>
              <a:spcAft>
                <a:spcPts val="600"/>
              </a:spcAft>
              <a:buClr>
                <a:schemeClr val="tx1"/>
              </a:buClr>
              <a:buSzPct val="80000"/>
            </a:pPr>
            <a:r>
              <a:rPr lang="en-US" sz="2000" b="0" dirty="0">
                <a:latin typeface="Maiandra GD" pitchFamily="34" charset="0"/>
              </a:rPr>
              <a:t>Like matrices: specify row, then column</a:t>
            </a:r>
          </a:p>
          <a:p>
            <a:pPr marL="0" indent="-274320" eaLnBrk="1" hangingPunct="1">
              <a:spcBef>
                <a:spcPts val="600"/>
              </a:spcBef>
              <a:spcAft>
                <a:spcPts val="600"/>
              </a:spcAft>
              <a:buClr>
                <a:schemeClr val="tx1"/>
              </a:buClr>
              <a:buSzPct val="80000"/>
            </a:pPr>
            <a:r>
              <a:rPr lang="en-US" sz="2400" b="0" dirty="0">
                <a:latin typeface="Maiandra GD" pitchFamily="34" charset="0"/>
              </a:rPr>
              <a:t>Initialization</a:t>
            </a:r>
          </a:p>
          <a:p>
            <a:pPr marL="914400" lvl="1" indent="-274320" eaLnBrk="1" hangingPunct="1">
              <a:spcBef>
                <a:spcPts val="600"/>
              </a:spcBef>
              <a:spcAft>
                <a:spcPts val="600"/>
              </a:spcAft>
              <a:buClr>
                <a:schemeClr val="tx1"/>
              </a:buClr>
              <a:buSzPct val="80000"/>
              <a:buNone/>
            </a:pPr>
            <a:r>
              <a:rPr lang="en-US" sz="1600" b="0" dirty="0" err="1">
                <a:latin typeface="Maiandra GD" pitchFamily="34" charset="0"/>
              </a:rPr>
              <a:t>int</a:t>
            </a:r>
            <a:r>
              <a:rPr lang="en-US" sz="1600" b="0" dirty="0">
                <a:latin typeface="Maiandra GD" pitchFamily="34" charset="0"/>
              </a:rPr>
              <a:t> b[ 2 ][ 2 ] = { { 1, 2 }, { 3, 4 } </a:t>
            </a:r>
            <a:r>
              <a:rPr lang="en-US" sz="1600" b="0" dirty="0" smtClean="0">
                <a:latin typeface="Maiandra GD" pitchFamily="34" charset="0"/>
              </a:rPr>
              <a:t>};</a:t>
            </a:r>
            <a:endParaRPr lang="en-US" sz="1800" b="0" dirty="0">
              <a:latin typeface="Maiandra GD" pitchFamily="34" charset="0"/>
            </a:endParaRPr>
          </a:p>
          <a:p>
            <a:pPr marL="548640" lvl="1" indent="-274320" eaLnBrk="1" hangingPunct="1">
              <a:spcBef>
                <a:spcPts val="600"/>
              </a:spcBef>
              <a:spcAft>
                <a:spcPts val="600"/>
              </a:spcAft>
              <a:buClr>
                <a:schemeClr val="tx1"/>
              </a:buClr>
              <a:buSzPct val="80000"/>
            </a:pPr>
            <a:r>
              <a:rPr lang="en-US" sz="2000" b="0" dirty="0" err="1">
                <a:latin typeface="Maiandra GD" pitchFamily="34" charset="0"/>
              </a:rPr>
              <a:t>Initializers</a:t>
            </a:r>
            <a:r>
              <a:rPr lang="en-US" sz="2000" b="0" dirty="0">
                <a:latin typeface="Maiandra GD" pitchFamily="34" charset="0"/>
              </a:rPr>
              <a:t> grouped by row in </a:t>
            </a:r>
            <a:r>
              <a:rPr lang="en-US" sz="2000" b="0" dirty="0" smtClean="0">
                <a:latin typeface="Maiandra GD" pitchFamily="34" charset="0"/>
              </a:rPr>
              <a:t>braces</a:t>
            </a:r>
            <a:endParaRPr lang="en-US" sz="2000" b="0" dirty="0">
              <a:latin typeface="Maiandra GD" pitchFamily="34" charset="0"/>
            </a:endParaRPr>
          </a:p>
          <a:p>
            <a:pPr marL="548640" lvl="1" indent="-274320" eaLnBrk="1" hangingPunct="1">
              <a:spcBef>
                <a:spcPts val="600"/>
              </a:spcBef>
              <a:spcAft>
                <a:spcPts val="600"/>
              </a:spcAft>
              <a:buClr>
                <a:schemeClr val="tx1"/>
              </a:buClr>
              <a:buSzPct val="80000"/>
            </a:pPr>
            <a:r>
              <a:rPr lang="en-US" sz="2000" b="0" dirty="0">
                <a:latin typeface="Maiandra GD" pitchFamily="34" charset="0"/>
              </a:rPr>
              <a:t>If not enough, </a:t>
            </a:r>
            <a:r>
              <a:rPr lang="en-US" sz="2000" b="0" dirty="0">
                <a:solidFill>
                  <a:srgbClr val="0070C0"/>
                </a:solidFill>
                <a:latin typeface="Maiandra GD" pitchFamily="34" charset="0"/>
              </a:rPr>
              <a:t>unspecified elements set to zero</a:t>
            </a:r>
          </a:p>
          <a:p>
            <a:pPr marL="914400" lvl="1" indent="-274320" eaLnBrk="1" hangingPunct="1">
              <a:spcBef>
                <a:spcPts val="600"/>
              </a:spcBef>
              <a:spcAft>
                <a:spcPts val="600"/>
              </a:spcAft>
              <a:buClr>
                <a:schemeClr val="tx1"/>
              </a:buClr>
              <a:buSzPct val="80000"/>
              <a:buNone/>
            </a:pPr>
            <a:r>
              <a:rPr lang="en-US" sz="1600" b="0" dirty="0" err="1">
                <a:latin typeface="Maiandra GD" pitchFamily="34" charset="0"/>
              </a:rPr>
              <a:t>int</a:t>
            </a:r>
            <a:r>
              <a:rPr lang="en-US" sz="1600" b="0" dirty="0">
                <a:latin typeface="Maiandra GD" pitchFamily="34" charset="0"/>
              </a:rPr>
              <a:t> b[ 2 ][ 2 ] = { { 1 }, { 3, 4 } }; </a:t>
            </a:r>
          </a:p>
          <a:p>
            <a:pPr marL="0" indent="-274320" eaLnBrk="1" hangingPunct="1">
              <a:spcBef>
                <a:spcPts val="600"/>
              </a:spcBef>
              <a:spcAft>
                <a:spcPts val="600"/>
              </a:spcAft>
              <a:buClr>
                <a:schemeClr val="tx1"/>
              </a:buClr>
              <a:buSzPct val="80000"/>
            </a:pPr>
            <a:r>
              <a:rPr lang="en-US" sz="2400" b="0" dirty="0">
                <a:latin typeface="Maiandra GD" pitchFamily="34" charset="0"/>
              </a:rPr>
              <a:t>Referencing elements</a:t>
            </a:r>
          </a:p>
          <a:p>
            <a:pPr marL="548640" lvl="1" indent="-274320" eaLnBrk="1" hangingPunct="1">
              <a:spcBef>
                <a:spcPts val="600"/>
              </a:spcBef>
              <a:spcAft>
                <a:spcPts val="600"/>
              </a:spcAft>
              <a:buClr>
                <a:schemeClr val="tx1"/>
              </a:buClr>
              <a:buSzPct val="80000"/>
            </a:pPr>
            <a:r>
              <a:rPr lang="en-US" sz="2000" b="0" dirty="0">
                <a:latin typeface="Maiandra GD" pitchFamily="34" charset="0"/>
              </a:rPr>
              <a:t>Specify row, then column</a:t>
            </a:r>
          </a:p>
          <a:p>
            <a:pPr marL="914400" lvl="2" indent="-274320" eaLnBrk="1" hangingPunct="1">
              <a:spcBef>
                <a:spcPts val="600"/>
              </a:spcBef>
              <a:spcAft>
                <a:spcPts val="600"/>
              </a:spcAft>
              <a:buClr>
                <a:schemeClr val="tx1"/>
              </a:buClr>
              <a:buSzPct val="80000"/>
              <a:buFont typeface="Arial" charset="0"/>
              <a:buNone/>
            </a:pPr>
            <a:r>
              <a:rPr lang="en-US" sz="1600" b="0" dirty="0" err="1">
                <a:latin typeface="Maiandra GD" pitchFamily="34" charset="0"/>
              </a:rPr>
              <a:t>printf</a:t>
            </a:r>
            <a:r>
              <a:rPr lang="en-US" sz="1600" b="0">
                <a:latin typeface="Maiandra GD" pitchFamily="34" charset="0"/>
              </a:rPr>
              <a:t>( </a:t>
            </a:r>
            <a:r>
              <a:rPr lang="en-US" sz="1600" b="0" smtClean="0">
                <a:latin typeface="Maiandra GD" pitchFamily="34" charset="0"/>
              </a:rPr>
              <a:t>“%d”, </a:t>
            </a:r>
            <a:r>
              <a:rPr lang="en-US" sz="1600" b="0" dirty="0">
                <a:latin typeface="Maiandra GD" pitchFamily="34" charset="0"/>
              </a:rPr>
              <a:t>b[ 0 ][ 1 ] );</a:t>
            </a:r>
          </a:p>
        </p:txBody>
      </p:sp>
    </p:spTree>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2"/>
          <p:cNvSpPr>
            <a:spLocks noGrp="1" noChangeArrowheads="1"/>
          </p:cNvSpPr>
          <p:nvPr>
            <p:ph type="title"/>
          </p:nvPr>
        </p:nvSpPr>
        <p:spPr>
          <a:xfrm>
            <a:off x="379413" y="842963"/>
            <a:ext cx="70119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4.9</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103428" name="Rectangle 3"/>
          <p:cNvSpPr>
            <a:spLocks noGrp="1" noChangeArrowheads="1"/>
          </p:cNvSpPr>
          <p:nvPr>
            <p:ph idx="1"/>
          </p:nvPr>
        </p:nvSpPr>
        <p:spPr>
          <a:xfrm>
            <a:off x="1218407" y="3200400"/>
            <a:ext cx="6707187" cy="1200329"/>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Referencing a double-subscripted array element</a:t>
            </a:r>
            <a:r>
              <a:rPr lang="en-US" sz="2400" b="0" dirty="0">
                <a:latin typeface="Maiandra GD" pitchFamily="34" charset="0"/>
              </a:rPr>
              <a:t> as </a:t>
            </a:r>
            <a:r>
              <a:rPr lang="en-US" sz="2400" b="0" dirty="0" smtClean="0">
                <a:latin typeface="Maiandra GD" pitchFamily="34" charset="0"/>
              </a:rPr>
              <a:t>a[</a:t>
            </a:r>
            <a:r>
              <a:rPr lang="en-US" sz="2400" b="0" dirty="0" err="1" smtClean="0">
                <a:latin typeface="Maiandra GD" pitchFamily="34" charset="0"/>
              </a:rPr>
              <a:t>x,y</a:t>
            </a:r>
            <a:r>
              <a:rPr lang="en-US" sz="2400" b="0" dirty="0" smtClean="0">
                <a:latin typeface="Maiandra GD" pitchFamily="34" charset="0"/>
              </a:rPr>
              <a:t>] </a:t>
            </a:r>
            <a:r>
              <a:rPr lang="en-US" sz="2400" b="0" dirty="0">
                <a:latin typeface="Maiandra GD" pitchFamily="34" charset="0"/>
              </a:rPr>
              <a:t>instead of </a:t>
            </a:r>
            <a:r>
              <a:rPr lang="en-US" sz="2400" b="0" dirty="0" smtClean="0">
                <a:latin typeface="Maiandra GD" pitchFamily="34" charset="0"/>
              </a:rPr>
              <a:t>a[x][y]. </a:t>
            </a:r>
            <a:r>
              <a:rPr lang="en-US" sz="2400" b="0" dirty="0">
                <a:latin typeface="Maiandra GD" pitchFamily="34" charset="0"/>
              </a:rPr>
              <a:t>C interprets </a:t>
            </a:r>
            <a:r>
              <a:rPr lang="en-US" sz="2400" b="0" dirty="0" smtClean="0">
                <a:solidFill>
                  <a:srgbClr val="0070C0"/>
                </a:solidFill>
                <a:latin typeface="Maiandra GD" pitchFamily="34" charset="0"/>
              </a:rPr>
              <a:t>a[</a:t>
            </a:r>
            <a:r>
              <a:rPr lang="en-US" sz="2400" b="0" dirty="0" err="1" smtClean="0">
                <a:solidFill>
                  <a:srgbClr val="0070C0"/>
                </a:solidFill>
                <a:latin typeface="Maiandra GD" pitchFamily="34" charset="0"/>
              </a:rPr>
              <a:t>x,y</a:t>
            </a:r>
            <a:r>
              <a:rPr lang="en-US" sz="2400" b="0" dirty="0" smtClean="0">
                <a:solidFill>
                  <a:srgbClr val="0070C0"/>
                </a:solidFill>
                <a:latin typeface="Maiandra GD" pitchFamily="34" charset="0"/>
              </a:rPr>
              <a:t>]</a:t>
            </a:r>
            <a:r>
              <a:rPr lang="en-US" sz="2400" b="0" dirty="0" smtClean="0">
                <a:latin typeface="Maiandra GD" pitchFamily="34" charset="0"/>
              </a:rPr>
              <a:t> </a:t>
            </a:r>
            <a:r>
              <a:rPr lang="en-US" sz="2400" b="0" dirty="0">
                <a:latin typeface="Maiandra GD" pitchFamily="34" charset="0"/>
              </a:rPr>
              <a:t>as </a:t>
            </a:r>
            <a:r>
              <a:rPr lang="en-US" sz="2400" b="0" dirty="0" smtClean="0">
                <a:solidFill>
                  <a:srgbClr val="0070C0"/>
                </a:solidFill>
                <a:latin typeface="Maiandra GD" pitchFamily="34" charset="0"/>
              </a:rPr>
              <a:t>a[y]</a:t>
            </a:r>
            <a:r>
              <a:rPr lang="en-US" sz="2400" b="0" dirty="0" smtClean="0">
                <a:latin typeface="Maiandra GD" pitchFamily="34" charset="0"/>
              </a:rPr>
              <a:t>, </a:t>
            </a:r>
            <a:r>
              <a:rPr lang="en-US" sz="2400" b="0" dirty="0">
                <a:latin typeface="Maiandra GD" pitchFamily="34" charset="0"/>
              </a:rPr>
              <a:t>and as such </a:t>
            </a:r>
            <a:r>
              <a:rPr lang="en-US" sz="2400" b="0" dirty="0">
                <a:solidFill>
                  <a:srgbClr val="FF0000"/>
                </a:solidFill>
                <a:latin typeface="Maiandra GD" pitchFamily="34" charset="0"/>
              </a:rPr>
              <a:t>it does not cause a syntax error</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1" name="Rectangle 2"/>
          <p:cNvSpPr>
            <a:spLocks noGrp="1" noChangeArrowheads="1"/>
          </p:cNvSpPr>
          <p:nvPr>
            <p:ph type="title"/>
          </p:nvPr>
        </p:nvSpPr>
        <p:spPr>
          <a:xfrm>
            <a:off x="570707" y="5105400"/>
            <a:ext cx="8002587" cy="354013"/>
          </a:xfrm>
          <a:noFill/>
        </p:spPr>
        <p:txBody>
          <a:bodyPr/>
          <a:lstStyle/>
          <a:p>
            <a:pPr eaLnBrk="1" hangingPunct="1"/>
            <a:r>
              <a:rPr lang="en-US" sz="1600" b="1" smtClean="0">
                <a:solidFill>
                  <a:srgbClr val="4D99FF"/>
                </a:solidFill>
                <a:latin typeface="Maiandra GD" pitchFamily="34" charset="0"/>
              </a:rPr>
              <a:t>Fig </a:t>
            </a:r>
            <a:r>
              <a:rPr lang="en-US" sz="1600" b="1" dirty="0" smtClean="0">
                <a:solidFill>
                  <a:srgbClr val="4D99FF"/>
                </a:solidFill>
                <a:latin typeface="Maiandra GD" pitchFamily="34" charset="0"/>
              </a:rPr>
              <a:t>4.3</a:t>
            </a:r>
            <a:r>
              <a:rPr lang="en-US" sz="1800" dirty="0" smtClean="0">
                <a:solidFill>
                  <a:srgbClr val="000000"/>
                </a:solidFill>
                <a:latin typeface="Maiandra GD" pitchFamily="34" charset="0"/>
              </a:rPr>
              <a:t> </a:t>
            </a:r>
            <a:r>
              <a:rPr lang="en-US" sz="1800" b="1" dirty="0">
                <a:solidFill>
                  <a:srgbClr val="000000"/>
                </a:solidFill>
                <a:latin typeface="Maiandra GD" pitchFamily="34" charset="0"/>
                <a:cs typeface="Times New Roman" charset="0"/>
              </a:rPr>
              <a:t>|</a:t>
            </a:r>
            <a:r>
              <a:rPr lang="en-US" sz="1800" dirty="0">
                <a:solidFill>
                  <a:srgbClr val="000000"/>
                </a:solidFill>
                <a:latin typeface="Maiandra GD" pitchFamily="34" charset="0"/>
                <a:cs typeface="Times New Roman" charset="0"/>
              </a:rPr>
              <a:t> Double-subscripted array with three rows and four columns.</a:t>
            </a:r>
            <a:endParaRPr lang="en-US" sz="1800" dirty="0">
              <a:solidFill>
                <a:srgbClr val="000000"/>
              </a:solidFill>
              <a:latin typeface="Maiandra GD" pitchFamily="34" charset="0"/>
            </a:endParaRPr>
          </a:p>
        </p:txBody>
      </p:sp>
      <p:pic>
        <p:nvPicPr>
          <p:cNvPr id="104452" name="Picture 3" descr="AAHBDOV0"/>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755650" y="1450975"/>
            <a:ext cx="7632700" cy="3044825"/>
          </a:xfrm>
          <a:prstGeom prst="rect">
            <a:avLst/>
          </a:prstGeom>
          <a:ln>
            <a:noFill/>
          </a:ln>
          <a:effectLst>
            <a:outerShdw blurRad="292100" dist="139700" dir="2700000" algn="tl" rotWithShape="0">
              <a:srgbClr val="333333">
                <a:alpha val="65000"/>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7106" name="Object 2"/>
          <p:cNvGraphicFramePr>
            <a:graphicFrameLocks noChangeAspect="1"/>
          </p:cNvGraphicFramePr>
          <p:nvPr/>
        </p:nvGraphicFramePr>
        <p:xfrm>
          <a:off x="0" y="0"/>
          <a:ext cx="7048500" cy="6858000"/>
        </p:xfrm>
        <a:graphic>
          <a:graphicData uri="http://schemas.openxmlformats.org/presentationml/2006/ole">
            <p:oleObj spid="_x0000_s47117" name="Document" r:id="rId4" imgW="7080573" imgH="7591578" progId="Word.Document.8">
              <p:embed/>
            </p:oleObj>
          </a:graphicData>
        </a:graphic>
      </p:graphicFrame>
      <p:sp>
        <p:nvSpPr>
          <p:cNvPr id="47108"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45157" name="Text Box 5"/>
          <p:cNvSpPr txBox="1">
            <a:spLocks noChangeArrowheads="1"/>
          </p:cNvSpPr>
          <p:nvPr/>
        </p:nvSpPr>
        <p:spPr bwMode="auto">
          <a:xfrm>
            <a:off x="4876800" y="1752600"/>
            <a:ext cx="40386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array1</a:t>
            </a:r>
            <a:r>
              <a:rPr lang="en-US" sz="1800" dirty="0">
                <a:solidFill>
                  <a:schemeClr val="tx1"/>
                </a:solidFill>
                <a:latin typeface="Maiandra GD" pitchFamily="34" charset="0"/>
                <a:ea typeface="Times New Roman" charset="0"/>
                <a:cs typeface="AGaramond" charset="0"/>
              </a:rPr>
              <a:t> is initialized with both rows full</a:t>
            </a:r>
          </a:p>
        </p:txBody>
      </p:sp>
      <p:sp>
        <p:nvSpPr>
          <p:cNvPr id="945158" name="Text Box 6"/>
          <p:cNvSpPr txBox="1">
            <a:spLocks noChangeArrowheads="1"/>
          </p:cNvSpPr>
          <p:nvPr/>
        </p:nvSpPr>
        <p:spPr bwMode="auto">
          <a:xfrm>
            <a:off x="4178300" y="2661558"/>
            <a:ext cx="48133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b="1">
                <a:solidFill>
                  <a:srgbClr val="FF0000"/>
                </a:solidFill>
                <a:latin typeface="Maiandra GD" pitchFamily="34" charset="0"/>
                <a:ea typeface="Times New Roman" charset="0"/>
                <a:cs typeface="AGaramond" charset="0"/>
              </a:rPr>
              <a:t>array2</a:t>
            </a:r>
            <a:r>
              <a:rPr lang="en-US" sz="1800">
                <a:solidFill>
                  <a:schemeClr val="tx1"/>
                </a:solidFill>
                <a:latin typeface="Maiandra GD" pitchFamily="34" charset="0"/>
                <a:ea typeface="Times New Roman" charset="0"/>
                <a:cs typeface="AGaramond" charset="0"/>
              </a:rPr>
              <a:t> and </a:t>
            </a:r>
            <a:r>
              <a:rPr lang="en-US" sz="1800" b="1">
                <a:solidFill>
                  <a:srgbClr val="FF0000"/>
                </a:solidFill>
                <a:latin typeface="Maiandra GD" pitchFamily="34" charset="0"/>
                <a:ea typeface="Times New Roman" charset="0"/>
                <a:cs typeface="AGaramond" charset="0"/>
              </a:rPr>
              <a:t>array3</a:t>
            </a:r>
            <a:r>
              <a:rPr lang="en-US" sz="1800">
                <a:solidFill>
                  <a:schemeClr val="tx1"/>
                </a:solidFill>
                <a:latin typeface="Maiandra GD" pitchFamily="34" charset="0"/>
                <a:ea typeface="Times New Roman" charset="0"/>
                <a:cs typeface="AGaramond" charset="0"/>
              </a:rPr>
              <a:t> are initialized only partially</a:t>
            </a:r>
          </a:p>
        </p:txBody>
      </p:sp>
      <p:sp>
        <p:nvSpPr>
          <p:cNvPr id="47112" name="Line 7"/>
          <p:cNvSpPr>
            <a:spLocks noChangeShapeType="1"/>
          </p:cNvSpPr>
          <p:nvPr/>
        </p:nvSpPr>
        <p:spPr bwMode="auto">
          <a:xfrm flipH="1">
            <a:off x="3644900" y="2743200"/>
            <a:ext cx="5334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47113" name="Line 8"/>
          <p:cNvSpPr>
            <a:spLocks noChangeShapeType="1"/>
          </p:cNvSpPr>
          <p:nvPr/>
        </p:nvSpPr>
        <p:spPr bwMode="auto">
          <a:xfrm flipH="1">
            <a:off x="3797300" y="2946400"/>
            <a:ext cx="3810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
        <p:nvSpPr>
          <p:cNvPr id="47114" name="Line 9"/>
          <p:cNvSpPr>
            <a:spLocks noChangeShapeType="1"/>
          </p:cNvSpPr>
          <p:nvPr/>
        </p:nvSpPr>
        <p:spPr bwMode="auto">
          <a:xfrm flipH="1">
            <a:off x="4267200" y="1981200"/>
            <a:ext cx="609600" cy="3810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8130" name="Object 2"/>
          <p:cNvGraphicFramePr>
            <a:graphicFrameLocks noChangeAspect="1"/>
          </p:cNvGraphicFramePr>
          <p:nvPr/>
        </p:nvGraphicFramePr>
        <p:xfrm>
          <a:off x="0" y="0"/>
          <a:ext cx="7048500" cy="6858000"/>
        </p:xfrm>
        <a:graphic>
          <a:graphicData uri="http://schemas.openxmlformats.org/presentationml/2006/ole">
            <p:oleObj spid="_x0000_s48136" name="Document" r:id="rId4" imgW="7080573" imgH="7794885" progId="Word.Document.8">
              <p:embed/>
            </p:oleObj>
          </a:graphicData>
        </a:graphic>
      </p:graphicFrame>
      <p:sp>
        <p:nvSpPr>
          <p:cNvPr id="4813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9154" name="Object 2"/>
          <p:cNvGraphicFramePr>
            <a:graphicFrameLocks noChangeAspect="1"/>
          </p:cNvGraphicFramePr>
          <p:nvPr/>
        </p:nvGraphicFramePr>
        <p:xfrm>
          <a:off x="0" y="0"/>
          <a:ext cx="7035800" cy="6858000"/>
        </p:xfrm>
        <a:graphic>
          <a:graphicData uri="http://schemas.openxmlformats.org/presentationml/2006/ole">
            <p:oleObj spid="_x0000_s49162" name="Document" r:id="rId4" imgW="7077605" imgH="7744419" progId="Word.Document.8">
              <p:embed/>
            </p:oleObj>
          </a:graphicData>
        </a:graphic>
      </p:graphicFrame>
      <p:sp>
        <p:nvSpPr>
          <p:cNvPr id="4915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47205" name="Text Box 5"/>
          <p:cNvSpPr txBox="1">
            <a:spLocks noChangeArrowheads="1"/>
          </p:cNvSpPr>
          <p:nvPr/>
        </p:nvSpPr>
        <p:spPr bwMode="auto">
          <a:xfrm>
            <a:off x="4191000" y="4495800"/>
            <a:ext cx="36576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Each row in the array corresponds to a </a:t>
            </a:r>
            <a:r>
              <a:rPr lang="en-US" sz="1800">
                <a:solidFill>
                  <a:schemeClr val="tx1"/>
                </a:solidFill>
                <a:latin typeface="Maiandra GD" pitchFamily="34" charset="0"/>
                <a:ea typeface="Times New Roman" charset="0"/>
                <a:cs typeface="AGaramond" charset="0"/>
              </a:rPr>
              <a:t>single </a:t>
            </a:r>
            <a:r>
              <a:rPr lang="en-US" sz="1800" smtClean="0">
                <a:solidFill>
                  <a:schemeClr val="tx1"/>
                </a:solidFill>
                <a:latin typeface="Maiandra GD" pitchFamily="34" charset="0"/>
                <a:ea typeface="Times New Roman" charset="0"/>
                <a:cs typeface="AGaramond" charset="0"/>
              </a:rPr>
              <a:t>student</a:t>
            </a:r>
            <a:r>
              <a:rPr lang="en-US" altLang="ja-JP" sz="1800" smtClean="0">
                <a:solidFill>
                  <a:schemeClr val="tx1"/>
                </a:solidFill>
                <a:latin typeface="Maiandra GD" pitchFamily="34" charset="0"/>
                <a:ea typeface="Times New Roman" charset="0"/>
                <a:cs typeface="AGaramond" charset="0"/>
              </a:rPr>
              <a:t>’</a:t>
            </a:r>
            <a:r>
              <a:rPr lang="en-US" sz="1800" smtClean="0">
                <a:solidFill>
                  <a:schemeClr val="tx1"/>
                </a:solidFill>
                <a:latin typeface="Maiandra GD" pitchFamily="34" charset="0"/>
                <a:ea typeface="Times New Roman" charset="0"/>
                <a:cs typeface="AGaramond" charset="0"/>
              </a:rPr>
              <a:t>s </a:t>
            </a:r>
            <a:r>
              <a:rPr lang="en-US" sz="1800" dirty="0">
                <a:solidFill>
                  <a:schemeClr val="tx1"/>
                </a:solidFill>
                <a:latin typeface="Maiandra GD" pitchFamily="34" charset="0"/>
                <a:ea typeface="Times New Roman" charset="0"/>
                <a:cs typeface="AGaramond" charset="0"/>
              </a:rPr>
              <a:t>set of grades</a:t>
            </a:r>
          </a:p>
        </p:txBody>
      </p:sp>
      <p:sp>
        <p:nvSpPr>
          <p:cNvPr id="49159" name="Line 6"/>
          <p:cNvSpPr>
            <a:spLocks noChangeShapeType="1"/>
          </p:cNvSpPr>
          <p:nvPr/>
        </p:nvSpPr>
        <p:spPr bwMode="auto">
          <a:xfrm flipH="1">
            <a:off x="2362200" y="4724400"/>
            <a:ext cx="18288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0178" name="Object 2"/>
          <p:cNvGraphicFramePr>
            <a:graphicFrameLocks noChangeAspect="1"/>
          </p:cNvGraphicFramePr>
          <p:nvPr/>
        </p:nvGraphicFramePr>
        <p:xfrm>
          <a:off x="0" y="0"/>
          <a:ext cx="7048500" cy="4597400"/>
        </p:xfrm>
        <a:graphic>
          <a:graphicData uri="http://schemas.openxmlformats.org/presentationml/2006/ole">
            <p:oleObj spid="_x0000_s50186" name="Document" r:id="rId4" imgW="7080573" imgH="4602890" progId="Word.Document.8">
              <p:embed/>
            </p:oleObj>
          </a:graphicData>
        </a:graphic>
      </p:graphicFrame>
      <p:sp>
        <p:nvSpPr>
          <p:cNvPr id="50180"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48229" name="Text Box 5"/>
          <p:cNvSpPr txBox="1">
            <a:spLocks noChangeArrowheads="1"/>
          </p:cNvSpPr>
          <p:nvPr/>
        </p:nvSpPr>
        <p:spPr bwMode="auto">
          <a:xfrm>
            <a:off x="2971800" y="2405742"/>
            <a:ext cx="46482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algn="r"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l" eaLnBrk="1" hangingPunct="1">
              <a:spcBef>
                <a:spcPts val="0"/>
              </a:spcBef>
              <a:spcAft>
                <a:spcPts val="0"/>
              </a:spcAft>
            </a:pPr>
            <a:r>
              <a:rPr lang="en-US" sz="1800" b="1" dirty="0">
                <a:solidFill>
                  <a:srgbClr val="FF0000"/>
                </a:solidFill>
                <a:latin typeface="Maiandra GD" pitchFamily="34" charset="0"/>
                <a:ea typeface="Times New Roman" charset="0"/>
                <a:cs typeface="AGaramond" charset="0"/>
              </a:rPr>
              <a:t>average</a:t>
            </a:r>
            <a:r>
              <a:rPr lang="en-US" sz="1800" b="1" dirty="0">
                <a:solidFill>
                  <a:srgbClr val="C00000"/>
                </a:solidFill>
                <a:latin typeface="Maiandra GD" pitchFamily="34" charset="0"/>
                <a:ea typeface="Times New Roman" charset="0"/>
                <a:cs typeface="AGaramond" charset="0"/>
              </a:rPr>
              <a:t> </a:t>
            </a:r>
            <a:r>
              <a:rPr lang="en-US" sz="1800" dirty="0">
                <a:solidFill>
                  <a:schemeClr val="tx1"/>
                </a:solidFill>
                <a:latin typeface="Maiandra GD" pitchFamily="34" charset="0"/>
                <a:ea typeface="Times New Roman" charset="0"/>
                <a:cs typeface="AGaramond" charset="0"/>
              </a:rPr>
              <a:t>function is passed a row of the array</a:t>
            </a:r>
          </a:p>
        </p:txBody>
      </p:sp>
      <p:sp>
        <p:nvSpPr>
          <p:cNvPr id="50183" name="Line 6"/>
          <p:cNvSpPr>
            <a:spLocks noChangeShapeType="1"/>
          </p:cNvSpPr>
          <p:nvPr/>
        </p:nvSpPr>
        <p:spPr bwMode="auto">
          <a:xfrm flipH="1" flipV="1">
            <a:off x="2362200" y="2329542"/>
            <a:ext cx="609600" cy="762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1202" name="Object 2"/>
          <p:cNvGraphicFramePr>
            <a:graphicFrameLocks noChangeAspect="1"/>
          </p:cNvGraphicFramePr>
          <p:nvPr/>
        </p:nvGraphicFramePr>
        <p:xfrm>
          <a:off x="0" y="0"/>
          <a:ext cx="7035800" cy="6553200"/>
        </p:xfrm>
        <a:graphic>
          <a:graphicData uri="http://schemas.openxmlformats.org/presentationml/2006/ole">
            <p:oleObj spid="_x0000_s51208" name="Document" r:id="rId4" imgW="7074637" imgH="6561344" progId="Word.Document.8">
              <p:embed/>
            </p:oleObj>
          </a:graphicData>
        </a:graphic>
      </p:graphicFrame>
      <p:sp>
        <p:nvSpPr>
          <p:cNvPr id="5120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2226" name="Object 2"/>
          <p:cNvGraphicFramePr>
            <a:graphicFrameLocks noChangeAspect="1"/>
          </p:cNvGraphicFramePr>
          <p:nvPr/>
        </p:nvGraphicFramePr>
        <p:xfrm>
          <a:off x="0" y="0"/>
          <a:ext cx="7035800" cy="6858000"/>
        </p:xfrm>
        <a:graphic>
          <a:graphicData uri="http://schemas.openxmlformats.org/presentationml/2006/ole">
            <p:oleObj spid="_x0000_s52232" name="Document" r:id="rId4" imgW="7077605" imgH="7413504" progId="Word.Document.8">
              <p:embed/>
            </p:oleObj>
          </a:graphicData>
        </a:graphic>
      </p:graphicFrame>
      <p:sp>
        <p:nvSpPr>
          <p:cNvPr id="52228"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a:xfrm>
            <a:off x="2895600" y="49447"/>
            <a:ext cx="3352800" cy="560153"/>
          </a:xfrm>
        </p:spPr>
        <p:txBody>
          <a:bodyPr/>
          <a:lstStyle/>
          <a:p>
            <a:pPr algn="ctr" eaLnBrk="1" hangingPunct="1">
              <a:lnSpc>
                <a:spcPct val="95000"/>
              </a:lnSpc>
              <a:spcBef>
                <a:spcPct val="20000"/>
              </a:spcBef>
              <a:defRPr/>
            </a:pPr>
            <a:r>
              <a:rPr lang="en-US" sz="3200" u="sng" kern="1200" smtClean="0">
                <a:solidFill>
                  <a:srgbClr val="39AB11"/>
                </a:solidFill>
                <a:effectLst>
                  <a:outerShdw blurRad="38100" dist="38100" dir="2700000" algn="tl">
                    <a:srgbClr val="000000">
                      <a:alpha val="43137"/>
                    </a:srgbClr>
                  </a:outerShdw>
                </a:effectLst>
                <a:latin typeface="Maiandra GD" pitchFamily="34" charset="0"/>
                <a:ea typeface="+mn-ea"/>
                <a:cs typeface="+mn-cs"/>
              </a:rPr>
              <a:t>Lecture 4 - Part 1</a:t>
            </a:r>
            <a:endParaRPr lang="en-US" sz="3200" u="sng" kern="1200" dirty="0" smtClean="0">
              <a:solidFill>
                <a:srgbClr val="39AB11"/>
              </a:solidFill>
              <a:effectLst>
                <a:outerShdw blurRad="38100" dist="38100" dir="2700000" algn="tl">
                  <a:srgbClr val="000000">
                    <a:alpha val="43137"/>
                  </a:srgbClr>
                </a:outerShdw>
              </a:effectLst>
              <a:latin typeface="Maiandra GD" pitchFamily="34" charset="0"/>
              <a:ea typeface="+mn-ea"/>
              <a:cs typeface="+mn-cs"/>
            </a:endParaRPr>
          </a:p>
        </p:txBody>
      </p:sp>
      <p:sp>
        <p:nvSpPr>
          <p:cNvPr id="43012" name="Rectangle 7"/>
          <p:cNvSpPr>
            <a:spLocks noGrp="1" noChangeArrowheads="1"/>
          </p:cNvSpPr>
          <p:nvPr>
            <p:ph idx="1"/>
          </p:nvPr>
        </p:nvSpPr>
        <p:spPr>
          <a:xfrm>
            <a:off x="1962150" y="2948781"/>
            <a:ext cx="5219700" cy="960438"/>
          </a:xfrm>
        </p:spPr>
        <p:txBody>
          <a:bodyPr/>
          <a:lstStyle/>
          <a:p>
            <a:pPr marL="0" indent="0" algn="ctr" eaLnBrk="1" hangingPunct="1">
              <a:spcBef>
                <a:spcPct val="0"/>
              </a:spcBef>
              <a:spcAft>
                <a:spcPts val="0"/>
              </a:spcAft>
              <a:buClr>
                <a:schemeClr val="tx1"/>
              </a:buClr>
              <a:buNone/>
            </a:pPr>
            <a:r>
              <a:rPr lang="en-US" sz="6000" spc="300" dirty="0">
                <a:solidFill>
                  <a:schemeClr val="accent5">
                    <a:lumMod val="25000"/>
                  </a:schemeClr>
                </a:solidFill>
                <a:effectLst>
                  <a:outerShdw blurRad="38100" dist="38100" dir="2700000" algn="tl">
                    <a:srgbClr val="000000">
                      <a:alpha val="43137"/>
                    </a:srgbClr>
                  </a:outerShdw>
                </a:effectLst>
                <a:latin typeface="Maiandra GD" pitchFamily="34" charset="0"/>
              </a:rPr>
              <a:t>C Functions</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3" name="Rectangle 2"/>
          <p:cNvSpPr>
            <a:spLocks noGrp="1" noChangeArrowheads="1"/>
          </p:cNvSpPr>
          <p:nvPr>
            <p:ph type="title"/>
          </p:nvPr>
        </p:nvSpPr>
        <p:spPr>
          <a:xfrm>
            <a:off x="152400" y="76200"/>
            <a:ext cx="52578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4.5 </a:t>
            </a:r>
            <a:r>
              <a:rPr lang="en-US" sz="3600" b="1" dirty="0">
                <a:effectLst>
                  <a:outerShdw blurRad="38100" dist="38100" dir="2700000" algn="tl">
                    <a:srgbClr val="000000">
                      <a:alpha val="43137"/>
                    </a:srgbClr>
                  </a:outerShdw>
                </a:effectLst>
                <a:latin typeface="Maiandra GD" pitchFamily="34" charset="0"/>
              </a:rPr>
              <a:t>Function Definitions</a:t>
            </a:r>
          </a:p>
        </p:txBody>
      </p:sp>
      <p:sp>
        <p:nvSpPr>
          <p:cNvPr id="61444" name="Rectangle 3"/>
          <p:cNvSpPr>
            <a:spLocks noGrp="1" noChangeArrowheads="1"/>
          </p:cNvSpPr>
          <p:nvPr>
            <p:ph idx="1"/>
          </p:nvPr>
        </p:nvSpPr>
        <p:spPr>
          <a:xfrm>
            <a:off x="609600" y="1447800"/>
            <a:ext cx="7924800" cy="4648200"/>
          </a:xfrm>
        </p:spPr>
        <p:txBody>
          <a:bodyPr/>
          <a:lstStyle/>
          <a:p>
            <a:pPr marL="0" indent="-274320" eaLnBrk="1" hangingPunct="1">
              <a:spcBef>
                <a:spcPts val="600"/>
              </a:spcBef>
              <a:spcAft>
                <a:spcPts val="600"/>
              </a:spcAft>
              <a:buClr>
                <a:schemeClr val="tx1"/>
              </a:buClr>
              <a:buSzPct val="80000"/>
            </a:pPr>
            <a:r>
              <a:rPr lang="en-US" sz="2600" b="0" dirty="0">
                <a:latin typeface="Maiandra GD" pitchFamily="34" charset="0"/>
              </a:rPr>
              <a:t>Function definition format</a:t>
            </a:r>
          </a:p>
          <a:p>
            <a:pPr marL="914400" lvl="2" indent="-274320" eaLnBrk="1" hangingPunct="1">
              <a:spcBef>
                <a:spcPts val="600"/>
              </a:spcBef>
              <a:spcAft>
                <a:spcPts val="600"/>
              </a:spcAft>
              <a:buClr>
                <a:schemeClr val="tx1"/>
              </a:buClr>
              <a:buSzPct val="80000"/>
              <a:buFont typeface="Arial" charset="0"/>
              <a:buNone/>
            </a:pPr>
            <a:r>
              <a:rPr lang="en-US" sz="2000" b="0" i="1">
                <a:solidFill>
                  <a:srgbClr val="FF0000"/>
                </a:solidFill>
                <a:latin typeface="Maiandra GD" pitchFamily="34" charset="0"/>
              </a:rPr>
              <a:t>return-value-type  </a:t>
            </a:r>
            <a:r>
              <a:rPr lang="en-US" sz="2000" b="0" i="1" smtClean="0">
                <a:solidFill>
                  <a:srgbClr val="FF0000"/>
                </a:solidFill>
                <a:latin typeface="Maiandra GD" pitchFamily="34" charset="0"/>
              </a:rPr>
              <a:t> function-name</a:t>
            </a:r>
            <a:r>
              <a:rPr lang="en-US" sz="2000" b="0" i="1" dirty="0">
                <a:solidFill>
                  <a:srgbClr val="FF0000"/>
                </a:solidFill>
                <a:latin typeface="Maiandra GD" pitchFamily="34" charset="0"/>
              </a:rPr>
              <a:t>( </a:t>
            </a:r>
            <a:r>
              <a:rPr lang="en-US" sz="2000" b="0" i="1">
                <a:solidFill>
                  <a:srgbClr val="FF0000"/>
                </a:solidFill>
                <a:latin typeface="Maiandra GD" pitchFamily="34" charset="0"/>
              </a:rPr>
              <a:t>parameter-list </a:t>
            </a:r>
            <a:r>
              <a:rPr lang="en-US" sz="2000" b="0" i="1" smtClean="0">
                <a:solidFill>
                  <a:srgbClr val="FF0000"/>
                </a:solidFill>
                <a:latin typeface="Maiandra GD" pitchFamily="34" charset="0"/>
              </a:rPr>
              <a:t>)</a:t>
            </a:r>
            <a:r>
              <a:rPr lang="en-US" sz="2000" b="0" i="1" dirty="0">
                <a:solidFill>
                  <a:srgbClr val="FF0000"/>
                </a:solidFill>
                <a:latin typeface="Maiandra GD" pitchFamily="34" charset="0"/>
              </a:rPr>
              <a:t/>
            </a:r>
            <a:br>
              <a:rPr lang="en-US" sz="2000" b="0" i="1" dirty="0">
                <a:solidFill>
                  <a:srgbClr val="FF0000"/>
                </a:solidFill>
                <a:latin typeface="Maiandra GD" pitchFamily="34" charset="0"/>
              </a:rPr>
            </a:br>
            <a:r>
              <a:rPr lang="en-US" sz="2000" b="0" dirty="0">
                <a:solidFill>
                  <a:srgbClr val="FF0000"/>
                </a:solidFill>
                <a:latin typeface="Maiandra GD" pitchFamily="34" charset="0"/>
              </a:rPr>
              <a:t>{</a:t>
            </a:r>
            <a:br>
              <a:rPr lang="en-US" sz="2000" b="0" dirty="0">
                <a:solidFill>
                  <a:srgbClr val="FF0000"/>
                </a:solidFill>
                <a:latin typeface="Maiandra GD" pitchFamily="34" charset="0"/>
              </a:rPr>
            </a:br>
            <a:r>
              <a:rPr lang="en-US" sz="2000" b="0" i="1" dirty="0">
                <a:solidFill>
                  <a:srgbClr val="FF0000"/>
                </a:solidFill>
                <a:latin typeface="Maiandra GD" pitchFamily="34" charset="0"/>
              </a:rPr>
              <a:t>   </a:t>
            </a:r>
            <a:r>
              <a:rPr lang="en-US" sz="2000" b="0" i="1" dirty="0" smtClean="0">
                <a:solidFill>
                  <a:srgbClr val="FF0000"/>
                </a:solidFill>
                <a:latin typeface="Maiandra GD" pitchFamily="34" charset="0"/>
              </a:rPr>
              <a:t>  declarations </a:t>
            </a:r>
            <a:r>
              <a:rPr lang="en-US" sz="2000" b="0" i="1">
                <a:solidFill>
                  <a:srgbClr val="FF0000"/>
                </a:solidFill>
                <a:latin typeface="Maiandra GD" pitchFamily="34" charset="0"/>
              </a:rPr>
              <a:t>and </a:t>
            </a:r>
            <a:r>
              <a:rPr lang="en-US" sz="2000" b="0" i="1" smtClean="0">
                <a:solidFill>
                  <a:srgbClr val="FF0000"/>
                </a:solidFill>
                <a:latin typeface="Maiandra GD" pitchFamily="34" charset="0"/>
              </a:rPr>
              <a:t>statements;</a:t>
            </a:r>
            <a:r>
              <a:rPr lang="en-US" sz="2000" b="0" i="1" dirty="0">
                <a:solidFill>
                  <a:srgbClr val="FF0000"/>
                </a:solidFill>
                <a:latin typeface="Maiandra GD" pitchFamily="34" charset="0"/>
              </a:rPr>
              <a:t/>
            </a:r>
            <a:br>
              <a:rPr lang="en-US" sz="2000" b="0" i="1" dirty="0">
                <a:solidFill>
                  <a:srgbClr val="FF0000"/>
                </a:solidFill>
                <a:latin typeface="Maiandra GD" pitchFamily="34" charset="0"/>
              </a:rPr>
            </a:br>
            <a:r>
              <a:rPr lang="en-US" sz="2000" b="0" dirty="0">
                <a:solidFill>
                  <a:srgbClr val="FF0000"/>
                </a:solidFill>
                <a:latin typeface="Maiandra GD" pitchFamily="34" charset="0"/>
              </a:rPr>
              <a:t>}</a:t>
            </a:r>
            <a:r>
              <a:rPr lang="en-US" sz="2000" b="0" dirty="0">
                <a:latin typeface="Maiandra GD" pitchFamily="34" charset="0"/>
              </a:rPr>
              <a:t> </a:t>
            </a:r>
          </a:p>
          <a:p>
            <a:pPr marL="548640" lvl="1" indent="-274320" eaLnBrk="1" hangingPunct="1">
              <a:spcBef>
                <a:spcPts val="600"/>
              </a:spcBef>
              <a:spcAft>
                <a:spcPts val="600"/>
              </a:spcAft>
              <a:buClr>
                <a:schemeClr val="tx1"/>
              </a:buClr>
              <a:buSzPct val="80000"/>
            </a:pPr>
            <a:r>
              <a:rPr lang="en-US" sz="2200" b="0" smtClean="0">
                <a:solidFill>
                  <a:srgbClr val="0070C0"/>
                </a:solidFill>
                <a:latin typeface="Maiandra GD" pitchFamily="34" charset="0"/>
              </a:rPr>
              <a:t>function-name</a:t>
            </a:r>
            <a:r>
              <a:rPr lang="en-US" sz="2200" b="0" dirty="0">
                <a:latin typeface="Maiandra GD" pitchFamily="34" charset="0"/>
              </a:rPr>
              <a:t>: any valid identifier</a:t>
            </a:r>
          </a:p>
          <a:p>
            <a:pPr marL="548640" lvl="1" indent="-274320" eaLnBrk="1" hangingPunct="1">
              <a:spcBef>
                <a:spcPts val="600"/>
              </a:spcBef>
              <a:spcAft>
                <a:spcPts val="600"/>
              </a:spcAft>
              <a:buClr>
                <a:schemeClr val="tx1"/>
              </a:buClr>
              <a:buSzPct val="80000"/>
            </a:pPr>
            <a:r>
              <a:rPr lang="en-US" sz="2200" b="0" smtClean="0">
                <a:solidFill>
                  <a:srgbClr val="0070C0"/>
                </a:solidFill>
                <a:latin typeface="Maiandra GD" pitchFamily="34" charset="0"/>
              </a:rPr>
              <a:t>return-value-type</a:t>
            </a:r>
            <a:r>
              <a:rPr lang="en-US" sz="2200" b="0" dirty="0">
                <a:latin typeface="Maiandra GD" pitchFamily="34" charset="0"/>
              </a:rPr>
              <a:t>: data type of the result (default </a:t>
            </a:r>
            <a:r>
              <a:rPr lang="en-US" sz="2000" b="0" dirty="0" err="1">
                <a:solidFill>
                  <a:srgbClr val="0070C0"/>
                </a:solidFill>
                <a:latin typeface="Maiandra GD" pitchFamily="34" charset="0"/>
              </a:rPr>
              <a:t>int</a:t>
            </a:r>
            <a:r>
              <a:rPr lang="en-US" sz="2400" b="0" dirty="0">
                <a:latin typeface="Maiandra GD" pitchFamily="34" charset="0"/>
              </a:rPr>
              <a:t>)</a:t>
            </a:r>
          </a:p>
          <a:p>
            <a:pPr marL="914400" lvl="2" indent="-274320" eaLnBrk="1" hangingPunct="1">
              <a:spcBef>
                <a:spcPts val="600"/>
              </a:spcBef>
              <a:spcAft>
                <a:spcPts val="600"/>
              </a:spcAft>
              <a:buClr>
                <a:schemeClr val="tx1"/>
              </a:buClr>
              <a:buSzPct val="80000"/>
            </a:pPr>
            <a:r>
              <a:rPr lang="en-US" sz="1800" b="0" dirty="0">
                <a:solidFill>
                  <a:srgbClr val="0070C0"/>
                </a:solidFill>
                <a:latin typeface="Maiandra GD" pitchFamily="34" charset="0"/>
              </a:rPr>
              <a:t>void</a:t>
            </a:r>
            <a:r>
              <a:rPr lang="en-US" sz="2000" b="0" dirty="0">
                <a:latin typeface="Maiandra GD" pitchFamily="34" charset="0"/>
              </a:rPr>
              <a:t> </a:t>
            </a:r>
            <a:r>
              <a:rPr lang="en-US" sz="2000" b="0" dirty="0">
                <a:latin typeface="Maiandra GD" pitchFamily="34" charset="0"/>
                <a:cs typeface="Times New Roman" charset="0"/>
              </a:rPr>
              <a:t>–</a:t>
            </a:r>
            <a:r>
              <a:rPr lang="en-US" sz="2000" b="0" dirty="0">
                <a:latin typeface="Maiandra GD" pitchFamily="34" charset="0"/>
              </a:rPr>
              <a:t> indicates that the function </a:t>
            </a:r>
            <a:r>
              <a:rPr lang="en-US" sz="2000" b="0" dirty="0">
                <a:solidFill>
                  <a:srgbClr val="0070C0"/>
                </a:solidFill>
                <a:latin typeface="Maiandra GD" pitchFamily="34" charset="0"/>
              </a:rPr>
              <a:t>returns nothing</a:t>
            </a:r>
          </a:p>
          <a:p>
            <a:pPr marL="548640" lvl="1" indent="-274320" eaLnBrk="1" hangingPunct="1">
              <a:spcBef>
                <a:spcPts val="600"/>
              </a:spcBef>
              <a:spcAft>
                <a:spcPts val="600"/>
              </a:spcAft>
              <a:buClr>
                <a:schemeClr val="tx1"/>
              </a:buClr>
              <a:buSzPct val="80000"/>
            </a:pPr>
            <a:r>
              <a:rPr lang="en-US" sz="2200" b="0" smtClean="0">
                <a:solidFill>
                  <a:srgbClr val="0070C0"/>
                </a:solidFill>
                <a:latin typeface="Maiandra GD" pitchFamily="34" charset="0"/>
              </a:rPr>
              <a:t>parameter-list</a:t>
            </a:r>
            <a:r>
              <a:rPr lang="en-US" sz="2200" b="0" dirty="0">
                <a:latin typeface="Maiandra GD" pitchFamily="34" charset="0"/>
              </a:rPr>
              <a:t>: comma separated list, declares parameters</a:t>
            </a:r>
          </a:p>
          <a:p>
            <a:pPr marL="914400" lvl="2" indent="-274320" eaLnBrk="1" hangingPunct="1">
              <a:spcBef>
                <a:spcPts val="600"/>
              </a:spcBef>
              <a:spcAft>
                <a:spcPts val="600"/>
              </a:spcAft>
              <a:buClr>
                <a:schemeClr val="tx1"/>
              </a:buClr>
              <a:buSzPct val="80000"/>
            </a:pPr>
            <a:r>
              <a:rPr lang="en-US" sz="2000" b="0" dirty="0">
                <a:latin typeface="Maiandra GD" pitchFamily="34" charset="0"/>
              </a:rPr>
              <a:t>A type must be listed explicitly for </a:t>
            </a:r>
            <a:r>
              <a:rPr lang="en-US" sz="2000" b="0">
                <a:latin typeface="Maiandra GD" pitchFamily="34" charset="0"/>
              </a:rPr>
              <a:t>each </a:t>
            </a:r>
            <a:r>
              <a:rPr lang="en-US" sz="2000" b="0" smtClean="0">
                <a:latin typeface="Maiandra GD" pitchFamily="34" charset="0"/>
              </a:rPr>
              <a:t>parameter, unless </a:t>
            </a:r>
            <a:r>
              <a:rPr lang="en-US" sz="2000" b="0" dirty="0">
                <a:latin typeface="Maiandra GD" pitchFamily="34" charset="0"/>
              </a:rPr>
              <a:t>the parameter is of type </a:t>
            </a:r>
            <a:r>
              <a:rPr lang="en-US" sz="1800" b="0" dirty="0" err="1">
                <a:solidFill>
                  <a:srgbClr val="0070C0"/>
                </a:solidFill>
                <a:latin typeface="Maiandra GD" pitchFamily="34" charset="0"/>
              </a:rPr>
              <a:t>int</a:t>
            </a:r>
            <a:endParaRPr lang="en-US" sz="2000" b="0" dirty="0">
              <a:solidFill>
                <a:srgbClr val="0070C0"/>
              </a:solidFill>
              <a:latin typeface="Maiandra GD" pitchFamily="34" charset="0"/>
            </a:endParaRPr>
          </a:p>
        </p:txBody>
      </p:sp>
    </p:spTree>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3250" name="Object 2"/>
          <p:cNvGraphicFramePr>
            <a:graphicFrameLocks noChangeAspect="1"/>
          </p:cNvGraphicFramePr>
          <p:nvPr/>
        </p:nvGraphicFramePr>
        <p:xfrm>
          <a:off x="0" y="0"/>
          <a:ext cx="7035800" cy="6858000"/>
        </p:xfrm>
        <a:graphic>
          <a:graphicData uri="http://schemas.openxmlformats.org/presentationml/2006/ole">
            <p:oleObj spid="_x0000_s53256" name="Document" r:id="rId4" imgW="7077605" imgH="7019506" progId="Word.Document.8">
              <p:embed/>
            </p:oleObj>
          </a:graphicData>
        </a:graphic>
      </p:graphicFrame>
      <p:sp>
        <p:nvSpPr>
          <p:cNvPr id="5325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4274" name="Object 2"/>
          <p:cNvGraphicFramePr>
            <a:graphicFrameLocks noChangeAspect="1"/>
          </p:cNvGraphicFramePr>
          <p:nvPr/>
        </p:nvGraphicFramePr>
        <p:xfrm>
          <a:off x="0" y="0"/>
          <a:ext cx="7061200" cy="6858000"/>
        </p:xfrm>
        <a:graphic>
          <a:graphicData uri="http://schemas.openxmlformats.org/presentationml/2006/ole">
            <p:oleObj spid="_x0000_s54280" name="Document" r:id="rId4" imgW="7088248" imgH="7667999" progId="Word.Document.8">
              <p:embed/>
            </p:oleObj>
          </a:graphicData>
        </a:graphic>
      </p:graphicFrame>
      <p:sp>
        <p:nvSpPr>
          <p:cNvPr id="5427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2400" y="152400"/>
            <a:ext cx="2895600" cy="584775"/>
          </a:xfrm>
          <a:prstGeom prst="rect">
            <a:avLst/>
          </a:prstGeom>
          <a:noFill/>
        </p:spPr>
        <p:txBody>
          <a:bodyPr wrap="square" rtlCol="0">
            <a:spAutoFit/>
          </a:bodyPr>
          <a:lstStyle/>
          <a:p>
            <a:pPr algn="l"/>
            <a:r>
              <a:rPr lang="en-US" sz="3200" dirty="0" smtClean="0">
                <a:solidFill>
                  <a:srgbClr val="00B050"/>
                </a:solidFill>
                <a:effectLst>
                  <a:outerShdw blurRad="38100" dist="38100" dir="2700000" algn="tl">
                    <a:srgbClr val="000000">
                      <a:alpha val="43137"/>
                    </a:srgbClr>
                  </a:outerShdw>
                </a:effectLst>
                <a:latin typeface="Maiandra GD" pitchFamily="34" charset="0"/>
              </a:rPr>
              <a:t>Exercises</a:t>
            </a:r>
            <a:endParaRPr lang="en-US" sz="3200" dirty="0">
              <a:solidFill>
                <a:srgbClr val="00B050"/>
              </a:solidFill>
              <a:effectLst>
                <a:outerShdw blurRad="38100" dist="38100" dir="2700000" algn="tl">
                  <a:srgbClr val="000000">
                    <a:alpha val="43137"/>
                  </a:srgbClr>
                </a:outerShdw>
              </a:effectLst>
              <a:latin typeface="Maiandra GD" pitchFamily="34" charset="0"/>
            </a:endParaRPr>
          </a:p>
        </p:txBody>
      </p:sp>
      <p:sp>
        <p:nvSpPr>
          <p:cNvPr id="4" name="TextBox 3"/>
          <p:cNvSpPr txBox="1"/>
          <p:nvPr/>
        </p:nvSpPr>
        <p:spPr>
          <a:xfrm>
            <a:off x="142875" y="1676400"/>
            <a:ext cx="8858250" cy="4247317"/>
          </a:xfrm>
          <a:prstGeom prst="rect">
            <a:avLst/>
          </a:prstGeom>
          <a:noFill/>
        </p:spPr>
        <p:txBody>
          <a:bodyPr wrap="square" rtlCol="0">
            <a:spAutoFit/>
          </a:bodyPr>
          <a:lstStyle/>
          <a:p>
            <a:pPr indent="457200" algn="l">
              <a:spcBef>
                <a:spcPts val="3000"/>
              </a:spcBef>
              <a:spcAft>
                <a:spcPts val="3000"/>
              </a:spcAft>
              <a:buFont typeface="+mj-lt"/>
              <a:buAutoNum type="arabicPeriod"/>
            </a:pPr>
            <a:r>
              <a:rPr lang="en-US" sz="2400" dirty="0" smtClean="0">
                <a:solidFill>
                  <a:schemeClr val="tx1"/>
                </a:solidFill>
                <a:latin typeface="Maiandra GD" pitchFamily="34" charset="0"/>
              </a:rPr>
              <a:t>C Program to Calculate Sum &amp; Average of an Array</a:t>
            </a:r>
          </a:p>
          <a:p>
            <a:pPr indent="457200" algn="l">
              <a:spcBef>
                <a:spcPts val="3000"/>
              </a:spcBef>
              <a:spcAft>
                <a:spcPts val="3000"/>
              </a:spcAft>
              <a:buFont typeface="+mj-lt"/>
              <a:buAutoNum type="arabicPeriod"/>
            </a:pPr>
            <a:r>
              <a:rPr lang="en-US" sz="2400" dirty="0" smtClean="0">
                <a:solidFill>
                  <a:schemeClr val="tx1"/>
                </a:solidFill>
                <a:latin typeface="Maiandra GD" pitchFamily="34" charset="0"/>
              </a:rPr>
              <a:t>C Program to Find the Largest Two Numbers in a given Array</a:t>
            </a:r>
          </a:p>
          <a:p>
            <a:pPr indent="457200" algn="l">
              <a:spcBef>
                <a:spcPts val="3000"/>
              </a:spcBef>
              <a:spcAft>
                <a:spcPts val="3000"/>
              </a:spcAft>
              <a:buFont typeface="+mj-lt"/>
              <a:buAutoNum type="arabicPeriod"/>
            </a:pPr>
            <a:r>
              <a:rPr lang="en-US" sz="2400" dirty="0" smtClean="0">
                <a:solidFill>
                  <a:schemeClr val="tx1"/>
                </a:solidFill>
                <a:latin typeface="Maiandra GD" pitchFamily="34" charset="0"/>
              </a:rPr>
              <a:t>C Program to Sort Elements of An Array </a:t>
            </a:r>
            <a:r>
              <a:rPr lang="en-US" sz="2400" smtClean="0">
                <a:solidFill>
                  <a:schemeClr val="tx1"/>
                </a:solidFill>
                <a:latin typeface="Maiandra GD" pitchFamily="34" charset="0"/>
              </a:rPr>
              <a:t>in Ascending /   Descending Order</a:t>
            </a:r>
          </a:p>
          <a:p>
            <a:pPr indent="457200" algn="l">
              <a:spcBef>
                <a:spcPts val="3000"/>
              </a:spcBef>
              <a:spcAft>
                <a:spcPts val="3000"/>
              </a:spcAft>
              <a:buFont typeface="+mj-lt"/>
              <a:buAutoNum type="arabicPeriod"/>
            </a:pPr>
            <a:r>
              <a:rPr lang="en-US" sz="2400" smtClean="0">
                <a:solidFill>
                  <a:schemeClr val="tx1"/>
                </a:solidFill>
                <a:latin typeface="Maiandra GD" pitchFamily="34" charset="0"/>
              </a:rPr>
              <a:t>Write a C program to Merge and Sort two Different Arrays</a:t>
            </a:r>
            <a:endParaRPr lang="en-US" sz="2400" dirty="0" smtClean="0">
              <a:solidFill>
                <a:schemeClr val="tx1"/>
              </a:solidFill>
              <a:latin typeface="Maiandra GD" pitchFamily="34" charset="0"/>
            </a:endParaRPr>
          </a:p>
        </p:txBody>
      </p:sp>
    </p:spTree>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2400" y="152400"/>
            <a:ext cx="2895600" cy="584775"/>
          </a:xfrm>
          <a:prstGeom prst="rect">
            <a:avLst/>
          </a:prstGeom>
          <a:noFill/>
        </p:spPr>
        <p:txBody>
          <a:bodyPr wrap="square" rtlCol="0">
            <a:spAutoFit/>
          </a:bodyPr>
          <a:lstStyle/>
          <a:p>
            <a:pPr algn="l"/>
            <a:r>
              <a:rPr lang="en-US" sz="3200" dirty="0" smtClean="0">
                <a:solidFill>
                  <a:srgbClr val="00B050"/>
                </a:solidFill>
                <a:effectLst>
                  <a:outerShdw blurRad="38100" dist="38100" dir="2700000" algn="tl">
                    <a:srgbClr val="000000">
                      <a:alpha val="43137"/>
                    </a:srgbClr>
                  </a:outerShdw>
                </a:effectLst>
                <a:latin typeface="Maiandra GD" pitchFamily="34" charset="0"/>
              </a:rPr>
              <a:t>Exercises</a:t>
            </a:r>
            <a:endParaRPr lang="en-US" sz="3200" dirty="0">
              <a:solidFill>
                <a:srgbClr val="00B050"/>
              </a:solidFill>
              <a:effectLst>
                <a:outerShdw blurRad="38100" dist="38100" dir="2700000" algn="tl">
                  <a:srgbClr val="000000">
                    <a:alpha val="43137"/>
                  </a:srgbClr>
                </a:outerShdw>
              </a:effectLst>
              <a:latin typeface="Maiandra GD" pitchFamily="34" charset="0"/>
            </a:endParaRPr>
          </a:p>
        </p:txBody>
      </p:sp>
      <p:sp>
        <p:nvSpPr>
          <p:cNvPr id="4" name="TextBox 3"/>
          <p:cNvSpPr txBox="1"/>
          <p:nvPr/>
        </p:nvSpPr>
        <p:spPr>
          <a:xfrm>
            <a:off x="419100" y="1905000"/>
            <a:ext cx="8305800" cy="3922099"/>
          </a:xfrm>
          <a:prstGeom prst="rect">
            <a:avLst/>
          </a:prstGeom>
          <a:noFill/>
        </p:spPr>
        <p:txBody>
          <a:bodyPr wrap="square" rtlCol="0">
            <a:spAutoFit/>
          </a:bodyPr>
          <a:lstStyle/>
          <a:p>
            <a:pPr marL="457200" indent="-457200" algn="l">
              <a:lnSpc>
                <a:spcPct val="114000"/>
              </a:lnSpc>
              <a:spcBef>
                <a:spcPts val="600"/>
              </a:spcBef>
              <a:spcAft>
                <a:spcPts val="600"/>
              </a:spcAft>
              <a:buFont typeface="+mj-lt"/>
              <a:buAutoNum type="arabicPeriod" startAt="5"/>
            </a:pPr>
            <a:r>
              <a:rPr lang="en-US" sz="2400" dirty="0" smtClean="0">
                <a:solidFill>
                  <a:schemeClr val="tx1"/>
                </a:solidFill>
                <a:latin typeface="Maiandra GD" pitchFamily="34" charset="0"/>
              </a:rPr>
              <a:t>Write a C program cyclically permutes the elements of an array. This program first accept the input of a five-element array. Then, the program allows the user input the times of permutation. At the end, the program will print out the permuted array (see the example below).</a:t>
            </a:r>
          </a:p>
          <a:p>
            <a:pPr marL="457200" algn="l">
              <a:lnSpc>
                <a:spcPct val="114000"/>
              </a:lnSpc>
              <a:spcBef>
                <a:spcPts val="600"/>
              </a:spcBef>
              <a:spcAft>
                <a:spcPts val="600"/>
              </a:spcAft>
            </a:pPr>
            <a:r>
              <a:rPr lang="en-US" sz="2400" i="1" dirty="0" smtClean="0">
                <a:solidFill>
                  <a:schemeClr val="tx1"/>
                </a:solidFill>
                <a:latin typeface="Maiandra GD" pitchFamily="34" charset="0"/>
              </a:rPr>
              <a:t>Enter the five elements of the array = 3 40 72 100 68</a:t>
            </a:r>
            <a:endParaRPr lang="en-US" sz="2400" dirty="0" smtClean="0">
              <a:solidFill>
                <a:schemeClr val="tx1"/>
              </a:solidFill>
              <a:latin typeface="Maiandra GD" pitchFamily="34" charset="0"/>
            </a:endParaRPr>
          </a:p>
          <a:p>
            <a:pPr marL="457200" algn="l">
              <a:lnSpc>
                <a:spcPct val="114000"/>
              </a:lnSpc>
              <a:spcBef>
                <a:spcPts val="600"/>
              </a:spcBef>
              <a:spcAft>
                <a:spcPts val="600"/>
              </a:spcAft>
            </a:pPr>
            <a:r>
              <a:rPr lang="en-US" sz="2400" i="1" dirty="0" smtClean="0">
                <a:solidFill>
                  <a:schemeClr val="tx1"/>
                </a:solidFill>
                <a:latin typeface="Maiandra GD" pitchFamily="34" charset="0"/>
              </a:rPr>
              <a:t>Enter the times of permutation p = 3</a:t>
            </a:r>
            <a:endParaRPr lang="en-US" sz="2400" dirty="0" smtClean="0">
              <a:solidFill>
                <a:schemeClr val="tx1"/>
              </a:solidFill>
              <a:latin typeface="Maiandra GD" pitchFamily="34" charset="0"/>
            </a:endParaRPr>
          </a:p>
          <a:p>
            <a:pPr marL="457200" algn="l">
              <a:lnSpc>
                <a:spcPct val="114000"/>
              </a:lnSpc>
              <a:spcBef>
                <a:spcPts val="600"/>
              </a:spcBef>
              <a:spcAft>
                <a:spcPts val="600"/>
              </a:spcAft>
            </a:pPr>
            <a:r>
              <a:rPr lang="en-US" sz="2400" i="1" dirty="0" smtClean="0">
                <a:solidFill>
                  <a:schemeClr val="tx1"/>
                </a:solidFill>
                <a:latin typeface="Maiandra GD" pitchFamily="34" charset="0"/>
              </a:rPr>
              <a:t>Cyclically permuted numbers are given = 100 68 3 40 72</a:t>
            </a:r>
            <a:endParaRPr lang="en-US" sz="2400" dirty="0">
              <a:solidFill>
                <a:schemeClr val="tx1"/>
              </a:solidFill>
              <a:latin typeface="Maiandra GD" pitchFamily="34" charset="0"/>
            </a:endParaRPr>
          </a:p>
        </p:txBody>
      </p:sp>
    </p:spTree>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p:cNvSpPr>
            <a:spLocks noGrp="1" noChangeArrowheads="1"/>
          </p:cNvSpPr>
          <p:nvPr>
            <p:ph type="title"/>
          </p:nvPr>
        </p:nvSpPr>
        <p:spPr>
          <a:xfrm>
            <a:off x="2951956" y="50800"/>
            <a:ext cx="3240088" cy="558800"/>
          </a:xfrm>
        </p:spPr>
        <p:txBody>
          <a:bodyPr/>
          <a:lstStyle/>
          <a:p>
            <a:r>
              <a:rPr lang="en-US" sz="3200" u="sng" smtClean="0">
                <a:solidFill>
                  <a:srgbClr val="39AB11"/>
                </a:solidFill>
                <a:effectLst>
                  <a:outerShdw blurRad="38100" dist="38100" dir="2700000" algn="tl">
                    <a:srgbClr val="000000">
                      <a:alpha val="43137"/>
                    </a:srgbClr>
                  </a:outerShdw>
                </a:effectLst>
                <a:latin typeface="Maiandra GD" pitchFamily="34" charset="0"/>
              </a:rPr>
              <a:t>Lecture 4 - Part 3</a:t>
            </a:r>
            <a:endParaRPr lang="en-US" sz="3200" u="sng" dirty="0">
              <a:solidFill>
                <a:srgbClr val="39AB11"/>
              </a:solidFill>
              <a:effectLst>
                <a:outerShdw blurRad="38100" dist="38100" dir="2700000" algn="tl">
                  <a:srgbClr val="000000">
                    <a:alpha val="43137"/>
                  </a:srgbClr>
                </a:outerShdw>
              </a:effectLst>
              <a:latin typeface="Maiandra GD" pitchFamily="34" charset="0"/>
            </a:endParaRPr>
          </a:p>
        </p:txBody>
      </p:sp>
      <p:sp>
        <p:nvSpPr>
          <p:cNvPr id="174087" name="Rectangle 7"/>
          <p:cNvSpPr>
            <a:spLocks noGrp="1" noChangeArrowheads="1"/>
          </p:cNvSpPr>
          <p:nvPr>
            <p:ph idx="1"/>
          </p:nvPr>
        </p:nvSpPr>
        <p:spPr>
          <a:xfrm>
            <a:off x="565150" y="2978150"/>
            <a:ext cx="8013700" cy="901700"/>
          </a:xfrm>
        </p:spPr>
        <p:txBody>
          <a:bodyPr/>
          <a:lstStyle/>
          <a:p>
            <a:pPr marL="0" indent="0" algn="ctr" eaLnBrk="1" hangingPunct="1">
              <a:spcBef>
                <a:spcPct val="0"/>
              </a:spcBef>
              <a:spcAft>
                <a:spcPts val="0"/>
              </a:spcAft>
              <a:buClr>
                <a:schemeClr val="tx1"/>
              </a:buClr>
              <a:buNone/>
            </a:pPr>
            <a:r>
              <a:rPr lang="en-US" sz="5000" spc="300">
                <a:solidFill>
                  <a:schemeClr val="accent5">
                    <a:lumMod val="25000"/>
                  </a:schemeClr>
                </a:solidFill>
                <a:effectLst>
                  <a:outerShdw blurRad="38100" dist="38100" dir="2700000" algn="tl">
                    <a:srgbClr val="000000">
                      <a:alpha val="43137"/>
                    </a:srgbClr>
                  </a:outerShdw>
                </a:effectLst>
                <a:latin typeface="Maiandra GD" pitchFamily="34" charset="0"/>
              </a:rPr>
              <a:t>C Characters and Strings</a:t>
            </a:r>
          </a:p>
        </p:txBody>
      </p:sp>
    </p:spTree>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78" name="Rectangle 2"/>
          <p:cNvSpPr>
            <a:spLocks noGrp="1" noChangeArrowheads="1"/>
          </p:cNvSpPr>
          <p:nvPr>
            <p:ph type="title"/>
          </p:nvPr>
        </p:nvSpPr>
        <p:spPr>
          <a:xfrm>
            <a:off x="2514600" y="46038"/>
            <a:ext cx="4114800" cy="639762"/>
          </a:xfrm>
        </p:spPr>
        <p:txBody>
          <a:bodyPr/>
          <a:lstStyle/>
          <a:p>
            <a:r>
              <a:rPr lang="en-US" sz="3600" b="1" smtClean="0">
                <a:solidFill>
                  <a:schemeClr val="accent5">
                    <a:lumMod val="10000"/>
                  </a:schemeClr>
                </a:solidFill>
                <a:effectLst>
                  <a:outerShdw blurRad="38100" dist="38100" dir="2700000" algn="tl">
                    <a:srgbClr val="000000">
                      <a:alpha val="43137"/>
                    </a:srgbClr>
                  </a:outerShdw>
                </a:effectLst>
                <a:latin typeface="Maiandra GD" pitchFamily="34" charset="0"/>
              </a:rPr>
              <a:t>Lecture Objectives</a:t>
            </a:r>
            <a:endParaRPr lang="en-US" sz="3600" b="1">
              <a:solidFill>
                <a:schemeClr val="accent5">
                  <a:lumMod val="10000"/>
                </a:schemeClr>
              </a:solidFill>
              <a:effectLst>
                <a:outerShdw blurRad="38100" dist="38100" dir="2700000" algn="tl">
                  <a:srgbClr val="000000">
                    <a:alpha val="43137"/>
                  </a:srgbClr>
                </a:outerShdw>
              </a:effectLst>
              <a:latin typeface="Maiandra GD" pitchFamily="34" charset="0"/>
            </a:endParaRPr>
          </a:p>
        </p:txBody>
      </p:sp>
      <p:sp>
        <p:nvSpPr>
          <p:cNvPr id="178181" name="Rectangle 5"/>
          <p:cNvSpPr>
            <a:spLocks noGrp="1" noChangeArrowheads="1"/>
          </p:cNvSpPr>
          <p:nvPr>
            <p:ph idx="1"/>
          </p:nvPr>
        </p:nvSpPr>
        <p:spPr>
          <a:xfrm>
            <a:off x="533400" y="1255713"/>
            <a:ext cx="8229600" cy="4916487"/>
          </a:xfrm>
        </p:spPr>
        <p:txBody>
          <a:bodyPr/>
          <a:lstStyle/>
          <a:p>
            <a:pPr marL="274320" indent="-274320">
              <a:spcBef>
                <a:spcPts val="600"/>
              </a:spcBef>
              <a:spcAft>
                <a:spcPts val="600"/>
              </a:spcAft>
              <a:buClr>
                <a:schemeClr val="tx1"/>
              </a:buClr>
              <a:buSzPct val="80000"/>
              <a:buFont typeface="Wingdings" charset="0"/>
              <a:buNone/>
            </a:pPr>
            <a:r>
              <a:rPr lang="en-US" sz="2400" b="0">
                <a:latin typeface="Maiandra GD" pitchFamily="34" charset="0"/>
                <a:ea typeface="Times New Roman" charset="0"/>
                <a:cs typeface="Goudy Sans Book" charset="0"/>
              </a:rPr>
              <a:t>In this </a:t>
            </a:r>
            <a:r>
              <a:rPr lang="en-US" sz="2400" b="0" smtClean="0">
                <a:latin typeface="Maiandra GD" pitchFamily="34" charset="0"/>
                <a:ea typeface="Times New Roman" charset="0"/>
                <a:cs typeface="Goudy Sans Book" charset="0"/>
              </a:rPr>
              <a:t>third part, </a:t>
            </a:r>
            <a:r>
              <a:rPr lang="en-US" sz="2400" b="0">
                <a:latin typeface="Maiandra GD" pitchFamily="34" charset="0"/>
                <a:ea typeface="Times New Roman" charset="0"/>
                <a:cs typeface="Goudy Sans Book" charset="0"/>
              </a:rPr>
              <a:t>you will </a:t>
            </a:r>
            <a:r>
              <a:rPr lang="en-US" sz="2400" b="0" smtClean="0">
                <a:latin typeface="Maiandra GD" pitchFamily="34" charset="0"/>
                <a:ea typeface="Times New Roman" charset="0"/>
                <a:cs typeface="Goudy Sans Book" charset="0"/>
              </a:rPr>
              <a:t>learn</a:t>
            </a:r>
            <a:r>
              <a:rPr lang="en-US" sz="2400" smtClean="0">
                <a:latin typeface="Maiandra GD" pitchFamily="34" charset="0"/>
                <a:ea typeface="Times New Roman" charset="0"/>
                <a:cs typeface="Goudy Sans Book" charset="0"/>
              </a:rPr>
              <a:t> …</a:t>
            </a:r>
            <a:endParaRPr lang="en-US" sz="2400" b="0">
              <a:latin typeface="Maiandra GD" pitchFamily="34" charset="0"/>
              <a:ea typeface="Times New Roman" charset="0"/>
              <a:cs typeface="Goudy Sans Book" charset="0"/>
            </a:endParaRPr>
          </a:p>
          <a:p>
            <a:pPr marL="274320" indent="-274320">
              <a:spcBef>
                <a:spcPts val="1200"/>
              </a:spcBef>
              <a:spcAft>
                <a:spcPts val="1200"/>
              </a:spcAft>
              <a:buClr>
                <a:schemeClr val="tx1"/>
              </a:buClr>
              <a:buSzPct val="80000"/>
            </a:pPr>
            <a:r>
              <a:rPr lang="en-US" sz="2200" b="0">
                <a:latin typeface="Maiandra GD" pitchFamily="34" charset="0"/>
                <a:ea typeface="Times New Roman" charset="0"/>
                <a:cs typeface="Goudy Sans Book" charset="0"/>
              </a:rPr>
              <a:t>To use the functions of </a:t>
            </a:r>
            <a:r>
              <a:rPr lang="en-US" sz="2200" b="0">
                <a:solidFill>
                  <a:srgbClr val="0070C0"/>
                </a:solidFill>
                <a:latin typeface="Maiandra GD" pitchFamily="34" charset="0"/>
                <a:ea typeface="Times New Roman" charset="0"/>
                <a:cs typeface="Goudy Sans Book" charset="0"/>
              </a:rPr>
              <a:t>the character-handling library</a:t>
            </a:r>
            <a:r>
              <a:rPr lang="en-US" sz="2200" b="0">
                <a:latin typeface="Maiandra GD" pitchFamily="34" charset="0"/>
                <a:ea typeface="Times New Roman" charset="0"/>
                <a:cs typeface="Goudy Sans Book" charset="0"/>
              </a:rPr>
              <a:t> (</a:t>
            </a:r>
            <a:r>
              <a:rPr lang="en-US" sz="2000" b="0">
                <a:latin typeface="Maiandra GD" pitchFamily="34" charset="0"/>
                <a:ea typeface="Times New Roman" charset="0"/>
                <a:cs typeface="Goudy Sans Book" charset="0"/>
              </a:rPr>
              <a:t>ctype</a:t>
            </a:r>
            <a:r>
              <a:rPr lang="en-US" sz="2200" b="0" smtClean="0">
                <a:latin typeface="Maiandra GD" pitchFamily="34" charset="0"/>
                <a:ea typeface="Times New Roman" charset="0"/>
                <a:cs typeface="Goudy Sans Book" charset="0"/>
              </a:rPr>
              <a:t>)</a:t>
            </a:r>
            <a:endParaRPr lang="en-US" sz="2200" b="0">
              <a:latin typeface="Maiandra GD" pitchFamily="34" charset="0"/>
              <a:ea typeface="Times New Roman" charset="0"/>
              <a:cs typeface="Goudy Sans Book" charset="0"/>
            </a:endParaRPr>
          </a:p>
          <a:p>
            <a:pPr marL="274320" indent="-274320">
              <a:spcBef>
                <a:spcPts val="1200"/>
              </a:spcBef>
              <a:spcAft>
                <a:spcPts val="1200"/>
              </a:spcAft>
              <a:buClr>
                <a:schemeClr val="tx1"/>
              </a:buClr>
              <a:buSzPct val="80000"/>
            </a:pPr>
            <a:r>
              <a:rPr lang="en-US" sz="2200" b="0">
                <a:latin typeface="Maiandra GD" pitchFamily="34" charset="0"/>
                <a:ea typeface="Times New Roman" charset="0"/>
                <a:cs typeface="Goudy Sans Book" charset="0"/>
              </a:rPr>
              <a:t>To use </a:t>
            </a:r>
            <a:r>
              <a:rPr lang="en-US" sz="2200" b="0">
                <a:solidFill>
                  <a:srgbClr val="0070C0"/>
                </a:solidFill>
                <a:latin typeface="Maiandra GD" pitchFamily="34" charset="0"/>
                <a:ea typeface="Times New Roman" charset="0"/>
                <a:cs typeface="Goudy Sans Book" charset="0"/>
              </a:rPr>
              <a:t>the string-conversion functions</a:t>
            </a:r>
            <a:r>
              <a:rPr lang="en-US" sz="2200" b="0">
                <a:latin typeface="Maiandra GD" pitchFamily="34" charset="0"/>
                <a:ea typeface="Times New Roman" charset="0"/>
                <a:cs typeface="Goudy Sans Book" charset="0"/>
              </a:rPr>
              <a:t> of the general utilities library (</a:t>
            </a:r>
            <a:r>
              <a:rPr lang="en-US" sz="2000" b="0">
                <a:latin typeface="Maiandra GD" pitchFamily="34" charset="0"/>
                <a:ea typeface="Times New Roman" charset="0"/>
                <a:cs typeface="Goudy Sans Book" charset="0"/>
              </a:rPr>
              <a:t>stdlib</a:t>
            </a:r>
            <a:r>
              <a:rPr lang="en-US" sz="2200" b="0" smtClean="0">
                <a:latin typeface="Maiandra GD" pitchFamily="34" charset="0"/>
                <a:ea typeface="Times New Roman" charset="0"/>
                <a:cs typeface="Goudy Sans Book" charset="0"/>
              </a:rPr>
              <a:t>)</a:t>
            </a:r>
            <a:endParaRPr lang="en-US" sz="2200" b="0">
              <a:latin typeface="Maiandra GD" pitchFamily="34" charset="0"/>
              <a:ea typeface="Times New Roman" charset="0"/>
              <a:cs typeface="Goudy Sans Book" charset="0"/>
            </a:endParaRPr>
          </a:p>
          <a:p>
            <a:pPr marL="274320" indent="-274320">
              <a:spcBef>
                <a:spcPts val="1200"/>
              </a:spcBef>
              <a:spcAft>
                <a:spcPts val="1200"/>
              </a:spcAft>
              <a:buClr>
                <a:schemeClr val="tx1"/>
              </a:buClr>
              <a:buSzPct val="80000"/>
            </a:pPr>
            <a:r>
              <a:rPr lang="en-US" sz="2200" b="0">
                <a:latin typeface="Maiandra GD" pitchFamily="34" charset="0"/>
                <a:ea typeface="Times New Roman" charset="0"/>
                <a:cs typeface="Goudy Sans Book" charset="0"/>
              </a:rPr>
              <a:t>To use </a:t>
            </a:r>
            <a:r>
              <a:rPr lang="en-US" sz="2200" b="0">
                <a:solidFill>
                  <a:srgbClr val="0070C0"/>
                </a:solidFill>
                <a:latin typeface="Maiandra GD" pitchFamily="34" charset="0"/>
                <a:ea typeface="Times New Roman" charset="0"/>
                <a:cs typeface="Goudy Sans Book" charset="0"/>
              </a:rPr>
              <a:t>the string and character input/output functions</a:t>
            </a:r>
            <a:r>
              <a:rPr lang="en-US" sz="2200" b="0">
                <a:latin typeface="Maiandra GD" pitchFamily="34" charset="0"/>
                <a:ea typeface="Times New Roman" charset="0"/>
                <a:cs typeface="Goudy Sans Book" charset="0"/>
              </a:rPr>
              <a:t> of the standard input/output library (</a:t>
            </a:r>
            <a:r>
              <a:rPr lang="en-US" sz="2000" b="0">
                <a:latin typeface="Maiandra GD" pitchFamily="34" charset="0"/>
                <a:ea typeface="Times New Roman" charset="0"/>
                <a:cs typeface="Goudy Sans Book" charset="0"/>
              </a:rPr>
              <a:t>stdio</a:t>
            </a:r>
            <a:r>
              <a:rPr lang="en-US" sz="2200" b="0" smtClean="0">
                <a:latin typeface="Maiandra GD" pitchFamily="34" charset="0"/>
                <a:ea typeface="Times New Roman" charset="0"/>
                <a:cs typeface="Goudy Sans Book" charset="0"/>
              </a:rPr>
              <a:t>)</a:t>
            </a:r>
            <a:endParaRPr lang="en-US" sz="2200" b="0">
              <a:latin typeface="Maiandra GD" pitchFamily="34" charset="0"/>
              <a:ea typeface="Times New Roman" charset="0"/>
              <a:cs typeface="Goudy Sans Book" charset="0"/>
            </a:endParaRPr>
          </a:p>
          <a:p>
            <a:pPr marL="274320" indent="-274320">
              <a:spcBef>
                <a:spcPts val="1200"/>
              </a:spcBef>
              <a:spcAft>
                <a:spcPts val="1200"/>
              </a:spcAft>
              <a:buClr>
                <a:schemeClr val="tx1"/>
              </a:buClr>
              <a:buSzPct val="80000"/>
            </a:pPr>
            <a:r>
              <a:rPr lang="en-US" sz="2200" b="0">
                <a:latin typeface="Maiandra GD" pitchFamily="34" charset="0"/>
                <a:ea typeface="Times New Roman" charset="0"/>
                <a:cs typeface="Goudy Sans Book" charset="0"/>
              </a:rPr>
              <a:t>To use </a:t>
            </a:r>
            <a:r>
              <a:rPr lang="en-US" sz="2200" b="0">
                <a:solidFill>
                  <a:srgbClr val="0070C0"/>
                </a:solidFill>
                <a:latin typeface="Maiandra GD" pitchFamily="34" charset="0"/>
                <a:ea typeface="Times New Roman" charset="0"/>
                <a:cs typeface="Goudy Sans Book" charset="0"/>
              </a:rPr>
              <a:t>the string-processing functions</a:t>
            </a:r>
            <a:r>
              <a:rPr lang="en-US" sz="2200" b="0">
                <a:latin typeface="Maiandra GD" pitchFamily="34" charset="0"/>
                <a:ea typeface="Times New Roman" charset="0"/>
                <a:cs typeface="Goudy Sans Book" charset="0"/>
              </a:rPr>
              <a:t> of the string handling library (</a:t>
            </a:r>
            <a:r>
              <a:rPr lang="en-US" sz="2000" b="0">
                <a:latin typeface="Maiandra GD" pitchFamily="34" charset="0"/>
                <a:ea typeface="Times New Roman" charset="0"/>
                <a:cs typeface="Goudy Sans Book" charset="0"/>
              </a:rPr>
              <a:t>string</a:t>
            </a:r>
            <a:r>
              <a:rPr lang="en-US" sz="2200" b="0" smtClean="0">
                <a:latin typeface="Maiandra GD" pitchFamily="34" charset="0"/>
                <a:ea typeface="Times New Roman" charset="0"/>
                <a:cs typeface="Goudy Sans Book" charset="0"/>
              </a:rPr>
              <a:t>)</a:t>
            </a:r>
            <a:endParaRPr lang="en-US" sz="2200" b="0">
              <a:latin typeface="Maiandra GD" pitchFamily="34" charset="0"/>
              <a:ea typeface="Times New Roman" charset="0"/>
              <a:cs typeface="Goudy Sans Book" charset="0"/>
            </a:endParaRPr>
          </a:p>
          <a:p>
            <a:pPr marL="274320" indent="-274320">
              <a:spcBef>
                <a:spcPts val="1200"/>
              </a:spcBef>
              <a:spcAft>
                <a:spcPts val="1200"/>
              </a:spcAft>
              <a:buClr>
                <a:schemeClr val="tx1"/>
              </a:buClr>
              <a:buSzPct val="80000"/>
            </a:pPr>
            <a:r>
              <a:rPr lang="en-US" sz="2200" b="0">
                <a:solidFill>
                  <a:srgbClr val="0070C0"/>
                </a:solidFill>
                <a:latin typeface="Maiandra GD" pitchFamily="34" charset="0"/>
                <a:ea typeface="Times New Roman" charset="0"/>
                <a:cs typeface="Goudy Sans Book" charset="0"/>
              </a:rPr>
              <a:t>The power of function libraries</a:t>
            </a:r>
            <a:r>
              <a:rPr lang="en-US" sz="2200" b="0">
                <a:latin typeface="Maiandra GD" pitchFamily="34" charset="0"/>
                <a:ea typeface="Times New Roman" charset="0"/>
                <a:cs typeface="Goudy Sans Book" charset="0"/>
              </a:rPr>
              <a:t> as a means of achieving software </a:t>
            </a:r>
            <a:r>
              <a:rPr lang="en-US" sz="2200" b="0" smtClean="0">
                <a:latin typeface="Maiandra GD" pitchFamily="34" charset="0"/>
                <a:ea typeface="Times New Roman" charset="0"/>
                <a:cs typeface="Goudy Sans Book" charset="0"/>
              </a:rPr>
              <a:t>reusability</a:t>
            </a:r>
            <a:endParaRPr lang="en-US" sz="2200" b="0">
              <a:latin typeface="Maiandra GD" pitchFamily="34" charset="0"/>
              <a:ea typeface="Times New Roman" charset="0"/>
              <a:cs typeface="Goudy Sans Book" charset="0"/>
            </a:endParaRPr>
          </a:p>
        </p:txBody>
      </p:sp>
    </p:spTree>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55" name="Rectangle 7"/>
          <p:cNvSpPr>
            <a:spLocks noGrp="1" noChangeArrowheads="1"/>
          </p:cNvSpPr>
          <p:nvPr>
            <p:ph idx="1"/>
          </p:nvPr>
        </p:nvSpPr>
        <p:spPr>
          <a:xfrm>
            <a:off x="304800" y="553244"/>
            <a:ext cx="8534400" cy="5751512"/>
          </a:xfrm>
          <a:ln/>
        </p:spPr>
        <p:txBody>
          <a:bodyPr/>
          <a:lstStyle/>
          <a:p>
            <a:pPr marL="0" indent="-457200">
              <a:spcBef>
                <a:spcPts val="1000"/>
              </a:spcBef>
              <a:spcAft>
                <a:spcPts val="1000"/>
              </a:spcAft>
              <a:buNone/>
            </a:pPr>
            <a:r>
              <a:rPr lang="en-US" sz="2200" b="1" smtClean="0">
                <a:solidFill>
                  <a:srgbClr val="00B050"/>
                </a:solidFill>
                <a:latin typeface="Maiandra GD" pitchFamily="34" charset="0"/>
                <a:ea typeface="Times New Roman" charset="0"/>
                <a:cs typeface="Goudy Sans Medium" charset="0"/>
              </a:rPr>
              <a:t>4.1</a:t>
            </a:r>
            <a:r>
              <a:rPr lang="en-US" sz="2200">
                <a:solidFill>
                  <a:srgbClr val="B3B366"/>
                </a:solidFill>
                <a:latin typeface="Maiandra GD" pitchFamily="34" charset="0"/>
                <a:ea typeface="Times New Roman" charset="0"/>
                <a:cs typeface="Goudy Sans Medium" charset="0"/>
              </a:rPr>
              <a:t>	</a:t>
            </a:r>
            <a:r>
              <a:rPr lang="en-US" sz="2200">
                <a:latin typeface="Maiandra GD" pitchFamily="34" charset="0"/>
                <a:ea typeface="Times New Roman" charset="0"/>
                <a:cs typeface="Goudy Sans Book" charset="0"/>
              </a:rPr>
              <a:t>Introduction </a:t>
            </a:r>
            <a:endParaRPr lang="en-US" sz="2200">
              <a:solidFill>
                <a:srgbClr val="B3B366"/>
              </a:solidFill>
              <a:latin typeface="Maiandra GD" pitchFamily="34" charset="0"/>
              <a:ea typeface="Times New Roman" charset="0"/>
              <a:cs typeface="Goudy Sans Medium" charset="0"/>
            </a:endParaRPr>
          </a:p>
          <a:p>
            <a:pPr marL="0" indent="-457200">
              <a:spcBef>
                <a:spcPts val="1000"/>
              </a:spcBef>
              <a:spcAft>
                <a:spcPts val="1000"/>
              </a:spcAft>
              <a:buNone/>
            </a:pPr>
            <a:r>
              <a:rPr lang="en-US" sz="2200" b="1" smtClean="0">
                <a:solidFill>
                  <a:srgbClr val="00B050"/>
                </a:solidFill>
                <a:latin typeface="Maiandra GD" pitchFamily="34" charset="0"/>
                <a:ea typeface="Times New Roman" charset="0"/>
                <a:cs typeface="Goudy Sans Medium" charset="0"/>
              </a:rPr>
              <a:t>4.2</a:t>
            </a:r>
            <a:r>
              <a:rPr lang="en-US" sz="2200">
                <a:latin typeface="Maiandra GD" pitchFamily="34" charset="0"/>
                <a:ea typeface="Times New Roman" charset="0"/>
                <a:cs typeface="Goudy Sans Book" charset="0"/>
              </a:rPr>
              <a:t>	Fundamentals of Strings and Characters</a:t>
            </a:r>
            <a:r>
              <a:rPr lang="en-US" sz="2200">
                <a:latin typeface="Maiandra GD" pitchFamily="34" charset="0"/>
                <a:ea typeface="Times New Roman" charset="0"/>
                <a:cs typeface="Goudy Sans Medium" charset="0"/>
              </a:rPr>
              <a:t> </a:t>
            </a:r>
            <a:endParaRPr lang="en-US" sz="2200">
              <a:solidFill>
                <a:srgbClr val="B3B366"/>
              </a:solidFill>
              <a:latin typeface="Maiandra GD" pitchFamily="34" charset="0"/>
              <a:ea typeface="Times New Roman" charset="0"/>
              <a:cs typeface="Goudy Sans Book" charset="0"/>
            </a:endParaRPr>
          </a:p>
          <a:p>
            <a:pPr marL="0" indent="-457200">
              <a:spcBef>
                <a:spcPts val="1000"/>
              </a:spcBef>
              <a:spcAft>
                <a:spcPts val="1000"/>
              </a:spcAft>
              <a:buNone/>
            </a:pPr>
            <a:r>
              <a:rPr lang="en-US" sz="2200" b="1" smtClean="0">
                <a:solidFill>
                  <a:srgbClr val="00B050"/>
                </a:solidFill>
                <a:latin typeface="Maiandra GD" pitchFamily="34" charset="0"/>
                <a:ea typeface="Times New Roman" charset="0"/>
                <a:cs typeface="Goudy Sans Book" charset="0"/>
              </a:rPr>
              <a:t>4.3</a:t>
            </a:r>
            <a:r>
              <a:rPr lang="en-US" sz="2200">
                <a:latin typeface="Maiandra GD" pitchFamily="34" charset="0"/>
                <a:cs typeface="Times New Roman" charset="0"/>
              </a:rPr>
              <a:t>	</a:t>
            </a:r>
            <a:r>
              <a:rPr lang="en-US" sz="2200">
                <a:latin typeface="Maiandra GD" pitchFamily="34" charset="0"/>
              </a:rPr>
              <a:t>Character-Handling Library </a:t>
            </a:r>
          </a:p>
          <a:p>
            <a:pPr marL="0" indent="-457200">
              <a:spcBef>
                <a:spcPts val="1000"/>
              </a:spcBef>
              <a:spcAft>
                <a:spcPts val="1000"/>
              </a:spcAft>
              <a:buNone/>
            </a:pPr>
            <a:r>
              <a:rPr lang="en-US" sz="2200" b="1" smtClean="0">
                <a:solidFill>
                  <a:srgbClr val="00B050"/>
                </a:solidFill>
                <a:latin typeface="Maiandra GD" pitchFamily="34" charset="0"/>
                <a:cs typeface="Times New Roman" charset="0"/>
              </a:rPr>
              <a:t>4.4</a:t>
            </a:r>
            <a:r>
              <a:rPr lang="en-US" sz="2200">
                <a:latin typeface="Maiandra GD" pitchFamily="34" charset="0"/>
                <a:cs typeface="Times New Roman" charset="0"/>
              </a:rPr>
              <a:t>	</a:t>
            </a:r>
            <a:r>
              <a:rPr lang="en-US" sz="2200">
                <a:latin typeface="Maiandra GD" pitchFamily="34" charset="0"/>
              </a:rPr>
              <a:t>String-Conversion Functions</a:t>
            </a:r>
            <a:endParaRPr lang="en-US" sz="2200">
              <a:solidFill>
                <a:srgbClr val="B3B366"/>
              </a:solidFill>
              <a:latin typeface="Maiandra GD" pitchFamily="34" charset="0"/>
              <a:cs typeface="Times New Roman" charset="0"/>
            </a:endParaRPr>
          </a:p>
          <a:p>
            <a:pPr marL="0" indent="-457200">
              <a:spcBef>
                <a:spcPts val="1000"/>
              </a:spcBef>
              <a:spcAft>
                <a:spcPts val="1000"/>
              </a:spcAft>
              <a:buNone/>
            </a:pPr>
            <a:r>
              <a:rPr lang="en-US" sz="2200" b="1" smtClean="0">
                <a:solidFill>
                  <a:srgbClr val="00B050"/>
                </a:solidFill>
                <a:latin typeface="Maiandra GD" pitchFamily="34" charset="0"/>
                <a:cs typeface="Times New Roman" charset="0"/>
              </a:rPr>
              <a:t>4.5</a:t>
            </a:r>
            <a:r>
              <a:rPr lang="en-US" sz="2200">
                <a:latin typeface="Maiandra GD" pitchFamily="34" charset="0"/>
                <a:cs typeface="Times New Roman" charset="0"/>
              </a:rPr>
              <a:t>	</a:t>
            </a:r>
            <a:r>
              <a:rPr lang="en-US" sz="2200">
                <a:latin typeface="Maiandra GD" pitchFamily="34" charset="0"/>
              </a:rPr>
              <a:t>Standard Input/Output Library Functions</a:t>
            </a:r>
            <a:endParaRPr lang="en-US" sz="2200">
              <a:solidFill>
                <a:srgbClr val="B3B366"/>
              </a:solidFill>
              <a:latin typeface="Maiandra GD" pitchFamily="34" charset="0"/>
              <a:cs typeface="Times New Roman" charset="0"/>
            </a:endParaRPr>
          </a:p>
          <a:p>
            <a:pPr marL="0" indent="-457200">
              <a:spcBef>
                <a:spcPts val="1000"/>
              </a:spcBef>
              <a:spcAft>
                <a:spcPts val="1000"/>
              </a:spcAft>
              <a:buNone/>
            </a:pPr>
            <a:r>
              <a:rPr lang="en-US" sz="2200" b="1" smtClean="0">
                <a:solidFill>
                  <a:srgbClr val="00B050"/>
                </a:solidFill>
                <a:latin typeface="Maiandra GD" pitchFamily="34" charset="0"/>
                <a:cs typeface="Times New Roman" charset="0"/>
              </a:rPr>
              <a:t>4.6</a:t>
            </a:r>
            <a:r>
              <a:rPr lang="en-US" sz="2200">
                <a:latin typeface="Maiandra GD" pitchFamily="34" charset="0"/>
                <a:cs typeface="Times New Roman" charset="0"/>
              </a:rPr>
              <a:t>	</a:t>
            </a:r>
            <a:r>
              <a:rPr lang="en-US" sz="2200">
                <a:latin typeface="Maiandra GD" pitchFamily="34" charset="0"/>
              </a:rPr>
              <a:t>String-Manipulation Functions of </a:t>
            </a:r>
            <a:r>
              <a:rPr lang="en-US" sz="2200" smtClean="0">
                <a:latin typeface="Maiandra GD" pitchFamily="34" charset="0"/>
              </a:rPr>
              <a:t>the String-Handling </a:t>
            </a:r>
            <a:r>
              <a:rPr lang="en-US" sz="2200">
                <a:latin typeface="Maiandra GD" pitchFamily="34" charset="0"/>
              </a:rPr>
              <a:t>Library</a:t>
            </a:r>
            <a:endParaRPr lang="en-US" sz="2200">
              <a:solidFill>
                <a:srgbClr val="B3B366"/>
              </a:solidFill>
              <a:latin typeface="Maiandra GD" pitchFamily="34" charset="0"/>
              <a:cs typeface="Times New Roman" charset="0"/>
            </a:endParaRPr>
          </a:p>
          <a:p>
            <a:pPr marL="0" indent="-457200">
              <a:spcBef>
                <a:spcPts val="1000"/>
              </a:spcBef>
              <a:spcAft>
                <a:spcPts val="1000"/>
              </a:spcAft>
              <a:buNone/>
            </a:pPr>
            <a:r>
              <a:rPr lang="en-US" sz="2200" b="1" smtClean="0">
                <a:solidFill>
                  <a:srgbClr val="00B050"/>
                </a:solidFill>
                <a:latin typeface="Maiandra GD" pitchFamily="34" charset="0"/>
                <a:cs typeface="Times New Roman" charset="0"/>
              </a:rPr>
              <a:t>4.7</a:t>
            </a:r>
            <a:r>
              <a:rPr lang="en-US" sz="2200">
                <a:latin typeface="Maiandra GD" pitchFamily="34" charset="0"/>
                <a:cs typeface="Times New Roman" charset="0"/>
              </a:rPr>
              <a:t>	</a:t>
            </a:r>
            <a:r>
              <a:rPr lang="en-US" sz="2200">
                <a:latin typeface="Maiandra GD" pitchFamily="34" charset="0"/>
              </a:rPr>
              <a:t>Comparison Functions of the String-Handling Library</a:t>
            </a:r>
            <a:endParaRPr lang="en-US" sz="2200">
              <a:solidFill>
                <a:srgbClr val="B3B366"/>
              </a:solidFill>
              <a:latin typeface="Maiandra GD" pitchFamily="34" charset="0"/>
              <a:cs typeface="Times New Roman" charset="0"/>
            </a:endParaRPr>
          </a:p>
          <a:p>
            <a:pPr marL="0" indent="-457200">
              <a:spcBef>
                <a:spcPts val="1000"/>
              </a:spcBef>
              <a:spcAft>
                <a:spcPts val="1000"/>
              </a:spcAft>
              <a:buNone/>
            </a:pPr>
            <a:r>
              <a:rPr lang="en-US" sz="2200" b="1" smtClean="0">
                <a:solidFill>
                  <a:srgbClr val="00B050"/>
                </a:solidFill>
                <a:latin typeface="Maiandra GD" pitchFamily="34" charset="0"/>
                <a:cs typeface="Times New Roman" charset="0"/>
              </a:rPr>
              <a:t>4.8</a:t>
            </a:r>
            <a:r>
              <a:rPr lang="en-US" sz="2200">
                <a:latin typeface="Maiandra GD" pitchFamily="34" charset="0"/>
                <a:cs typeface="Times New Roman" charset="0"/>
              </a:rPr>
              <a:t>	</a:t>
            </a:r>
            <a:r>
              <a:rPr lang="en-US" sz="2200">
                <a:latin typeface="Maiandra GD" pitchFamily="34" charset="0"/>
              </a:rPr>
              <a:t>Search Functions of the String-Handling Library</a:t>
            </a:r>
            <a:endParaRPr lang="en-US" sz="2200">
              <a:solidFill>
                <a:srgbClr val="B3B366"/>
              </a:solidFill>
              <a:latin typeface="Maiandra GD" pitchFamily="34" charset="0"/>
              <a:cs typeface="Times New Roman" charset="0"/>
            </a:endParaRPr>
          </a:p>
          <a:p>
            <a:pPr marL="0" indent="-457200">
              <a:spcBef>
                <a:spcPts val="1000"/>
              </a:spcBef>
              <a:spcAft>
                <a:spcPts val="1000"/>
              </a:spcAft>
              <a:buNone/>
            </a:pPr>
            <a:r>
              <a:rPr lang="en-US" sz="2200" b="1" smtClean="0">
                <a:solidFill>
                  <a:srgbClr val="00B050"/>
                </a:solidFill>
                <a:latin typeface="Maiandra GD" pitchFamily="34" charset="0"/>
                <a:cs typeface="Times New Roman" charset="0"/>
              </a:rPr>
              <a:t>4.9</a:t>
            </a:r>
            <a:r>
              <a:rPr lang="en-US" sz="2200">
                <a:latin typeface="Maiandra GD" pitchFamily="34" charset="0"/>
                <a:cs typeface="Times New Roman" charset="0"/>
              </a:rPr>
              <a:t>	</a:t>
            </a:r>
            <a:r>
              <a:rPr lang="en-US" sz="2200">
                <a:latin typeface="Maiandra GD" pitchFamily="34" charset="0"/>
              </a:rPr>
              <a:t>Memory Functions of the String-Handling Library</a:t>
            </a:r>
            <a:endParaRPr lang="en-US" sz="2200">
              <a:solidFill>
                <a:srgbClr val="B3B366"/>
              </a:solidFill>
              <a:latin typeface="Maiandra GD" pitchFamily="34" charset="0"/>
              <a:cs typeface="Times New Roman" charset="0"/>
            </a:endParaRPr>
          </a:p>
          <a:p>
            <a:pPr marL="0" indent="-457200">
              <a:spcBef>
                <a:spcPts val="1000"/>
              </a:spcBef>
              <a:spcAft>
                <a:spcPts val="1000"/>
              </a:spcAft>
              <a:buNone/>
            </a:pPr>
            <a:r>
              <a:rPr lang="en-US" sz="2200" b="1" smtClean="0">
                <a:solidFill>
                  <a:srgbClr val="00B050"/>
                </a:solidFill>
                <a:latin typeface="Maiandra GD" pitchFamily="34" charset="0"/>
                <a:cs typeface="Times New Roman" charset="0"/>
              </a:rPr>
              <a:t>4.10</a:t>
            </a:r>
            <a:r>
              <a:rPr lang="en-US" sz="2200">
                <a:latin typeface="Maiandra GD" pitchFamily="34" charset="0"/>
                <a:cs typeface="Times New Roman" charset="0"/>
              </a:rPr>
              <a:t>	</a:t>
            </a:r>
            <a:r>
              <a:rPr lang="en-US" sz="2200">
                <a:latin typeface="Maiandra GD" pitchFamily="34" charset="0"/>
              </a:rPr>
              <a:t>Other Functions of the String-Handling Library</a:t>
            </a:r>
            <a:endParaRPr lang="en-US" sz="2200">
              <a:solidFill>
                <a:srgbClr val="B3B366"/>
              </a:solidFill>
              <a:latin typeface="Maiandra GD" pitchFamily="34" charset="0"/>
              <a:cs typeface="Times New Roman" charset="0"/>
            </a:endParaRPr>
          </a:p>
        </p:txBody>
      </p:sp>
    </p:spTree>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0930" name="Rectangle 2"/>
          <p:cNvSpPr>
            <a:spLocks noGrp="1" noChangeArrowheads="1"/>
          </p:cNvSpPr>
          <p:nvPr>
            <p:ph type="title"/>
          </p:nvPr>
        </p:nvSpPr>
        <p:spPr>
          <a:xfrm>
            <a:off x="152400" y="76200"/>
            <a:ext cx="3505200" cy="639762"/>
          </a:xfrm>
          <a:noFill/>
          <a:ln/>
        </p:spPr>
        <p:txBody>
          <a:bodyPr/>
          <a:lstStyle/>
          <a:p>
            <a:pPr algn="l"/>
            <a:r>
              <a:rPr lang="en-US" sz="3600" b="1">
                <a:effectLst>
                  <a:outerShdw blurRad="38100" dist="38100" dir="2700000" algn="tl">
                    <a:srgbClr val="000000">
                      <a:alpha val="43137"/>
                    </a:srgbClr>
                  </a:outerShdw>
                </a:effectLst>
                <a:latin typeface="Maiandra GD" pitchFamily="34" charset="0"/>
              </a:rPr>
              <a:t>4</a:t>
            </a:r>
            <a:r>
              <a:rPr lang="en-US" sz="3600" b="1" smtClean="0">
                <a:effectLst>
                  <a:outerShdw blurRad="38100" dist="38100" dir="2700000" algn="tl">
                    <a:srgbClr val="000000">
                      <a:alpha val="43137"/>
                    </a:srgbClr>
                  </a:outerShdw>
                </a:effectLst>
                <a:latin typeface="Maiandra GD" pitchFamily="34" charset="0"/>
              </a:rPr>
              <a:t>.1 </a:t>
            </a:r>
            <a:r>
              <a:rPr lang="en-US" sz="3600" b="1">
                <a:effectLst>
                  <a:outerShdw blurRad="38100" dist="38100" dir="2700000" algn="tl">
                    <a:srgbClr val="000000">
                      <a:alpha val="43137"/>
                    </a:srgbClr>
                  </a:outerShdw>
                </a:effectLst>
                <a:latin typeface="Maiandra GD" pitchFamily="34" charset="0"/>
              </a:rPr>
              <a:t>Introduction</a:t>
            </a:r>
          </a:p>
        </p:txBody>
      </p:sp>
      <p:sp>
        <p:nvSpPr>
          <p:cNvPr id="1020931" name="Rectangle 3"/>
          <p:cNvSpPr>
            <a:spLocks noGrp="1" noChangeArrowheads="1"/>
          </p:cNvSpPr>
          <p:nvPr>
            <p:ph idx="1"/>
          </p:nvPr>
        </p:nvSpPr>
        <p:spPr>
          <a:xfrm>
            <a:off x="704850" y="1828800"/>
            <a:ext cx="7734300" cy="3809999"/>
          </a:xfrm>
        </p:spPr>
        <p:txBody>
          <a:bodyPr/>
          <a:lstStyle/>
          <a:p>
            <a:pPr marL="0" indent="-274320">
              <a:spcBef>
                <a:spcPts val="600"/>
              </a:spcBef>
              <a:spcAft>
                <a:spcPts val="600"/>
              </a:spcAft>
              <a:buClr>
                <a:schemeClr val="tx1"/>
              </a:buClr>
              <a:buSzPct val="80000"/>
            </a:pPr>
            <a:r>
              <a:rPr lang="en-US" sz="2400">
                <a:latin typeface="Maiandra GD" pitchFamily="34" charset="0"/>
              </a:rPr>
              <a:t>Introduce </a:t>
            </a:r>
            <a:r>
              <a:rPr lang="en-US" sz="2400">
                <a:solidFill>
                  <a:srgbClr val="0070C0"/>
                </a:solidFill>
                <a:latin typeface="Maiandra GD" pitchFamily="34" charset="0"/>
              </a:rPr>
              <a:t>some standard library functions</a:t>
            </a:r>
          </a:p>
          <a:p>
            <a:pPr marL="548640" lvl="1" indent="-274320">
              <a:spcBef>
                <a:spcPts val="600"/>
              </a:spcBef>
              <a:spcAft>
                <a:spcPts val="600"/>
              </a:spcAft>
              <a:buClr>
                <a:schemeClr val="tx1"/>
              </a:buClr>
              <a:buSzPct val="80000"/>
            </a:pPr>
            <a:r>
              <a:rPr lang="en-US" sz="2200">
                <a:latin typeface="Maiandra GD" pitchFamily="34" charset="0"/>
              </a:rPr>
              <a:t>Easy string and character processing</a:t>
            </a:r>
          </a:p>
          <a:p>
            <a:pPr marL="548640" lvl="1" indent="-274320">
              <a:spcBef>
                <a:spcPts val="600"/>
              </a:spcBef>
              <a:spcAft>
                <a:spcPts val="600"/>
              </a:spcAft>
              <a:buClr>
                <a:schemeClr val="tx1"/>
              </a:buClr>
              <a:buSzPct val="80000"/>
            </a:pPr>
            <a:r>
              <a:rPr lang="en-US" sz="2200">
                <a:latin typeface="Maiandra GD" pitchFamily="34" charset="0"/>
              </a:rPr>
              <a:t>Programs can process characters, strings, lines of text, and blocks of memory</a:t>
            </a:r>
          </a:p>
          <a:p>
            <a:pPr marL="0" indent="-274320">
              <a:spcBef>
                <a:spcPts val="600"/>
              </a:spcBef>
              <a:spcAft>
                <a:spcPts val="600"/>
              </a:spcAft>
              <a:buClr>
                <a:schemeClr val="tx1"/>
              </a:buClr>
              <a:buSzPct val="80000"/>
            </a:pPr>
            <a:r>
              <a:rPr lang="en-US" sz="2400">
                <a:latin typeface="Maiandra GD" pitchFamily="34" charset="0"/>
              </a:rPr>
              <a:t>These techniques used to make</a:t>
            </a:r>
          </a:p>
          <a:p>
            <a:pPr marL="548640" lvl="1" indent="-274320">
              <a:spcBef>
                <a:spcPts val="600"/>
              </a:spcBef>
              <a:spcAft>
                <a:spcPts val="600"/>
              </a:spcAft>
              <a:buClr>
                <a:schemeClr val="tx1"/>
              </a:buClr>
              <a:buSzPct val="80000"/>
            </a:pPr>
            <a:r>
              <a:rPr lang="en-US" sz="2200">
                <a:latin typeface="Maiandra GD" pitchFamily="34" charset="0"/>
              </a:rPr>
              <a:t>Word processors</a:t>
            </a:r>
          </a:p>
          <a:p>
            <a:pPr marL="548640" lvl="1" indent="-274320">
              <a:spcBef>
                <a:spcPts val="600"/>
              </a:spcBef>
              <a:spcAft>
                <a:spcPts val="600"/>
              </a:spcAft>
              <a:buClr>
                <a:schemeClr val="tx1"/>
              </a:buClr>
              <a:buSzPct val="80000"/>
            </a:pPr>
            <a:r>
              <a:rPr lang="en-US" sz="2200">
                <a:latin typeface="Maiandra GD" pitchFamily="34" charset="0"/>
              </a:rPr>
              <a:t>Page layout software</a:t>
            </a:r>
          </a:p>
          <a:p>
            <a:pPr marL="548640" lvl="1" indent="-274320">
              <a:spcBef>
                <a:spcPts val="600"/>
              </a:spcBef>
              <a:spcAft>
                <a:spcPts val="600"/>
              </a:spcAft>
              <a:buClr>
                <a:schemeClr val="tx1"/>
              </a:buClr>
              <a:buSzPct val="80000"/>
            </a:pPr>
            <a:r>
              <a:rPr lang="en-US" sz="2200">
                <a:latin typeface="Maiandra GD" pitchFamily="34" charset="0"/>
              </a:rPr>
              <a:t>Typesetting programs</a:t>
            </a:r>
          </a:p>
        </p:txBody>
      </p:sp>
    </p:spTree>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3218" name="Rectangle 2"/>
          <p:cNvSpPr>
            <a:spLocks noGrp="1" noChangeArrowheads="1"/>
          </p:cNvSpPr>
          <p:nvPr>
            <p:ph type="title"/>
          </p:nvPr>
        </p:nvSpPr>
        <p:spPr>
          <a:xfrm>
            <a:off x="152400" y="46038"/>
            <a:ext cx="8229600" cy="639762"/>
          </a:xfrm>
        </p:spPr>
        <p:txBody>
          <a:bodyPr/>
          <a:lstStyle/>
          <a:p>
            <a:pPr algn="l"/>
            <a:r>
              <a:rPr lang="en-US" sz="3200" b="1" smtClean="0">
                <a:effectLst>
                  <a:outerShdw blurRad="38100" dist="38100" dir="2700000" algn="tl">
                    <a:srgbClr val="000000">
                      <a:alpha val="43137"/>
                    </a:srgbClr>
                  </a:outerShdw>
                </a:effectLst>
                <a:latin typeface="Maiandra GD" pitchFamily="34" charset="0"/>
              </a:rPr>
              <a:t>4.2 </a:t>
            </a:r>
            <a:r>
              <a:rPr lang="en-US" sz="3200" b="1">
                <a:effectLst>
                  <a:outerShdw blurRad="38100" dist="38100" dir="2700000" algn="tl">
                    <a:srgbClr val="000000">
                      <a:alpha val="43137"/>
                    </a:srgbClr>
                  </a:outerShdw>
                </a:effectLst>
                <a:latin typeface="Maiandra GD" pitchFamily="34" charset="0"/>
              </a:rPr>
              <a:t>Fundamentals of Strings and Characters</a:t>
            </a:r>
          </a:p>
        </p:txBody>
      </p:sp>
      <p:sp>
        <p:nvSpPr>
          <p:cNvPr id="1033219" name="Rectangle 3"/>
          <p:cNvSpPr>
            <a:spLocks noGrp="1" noChangeArrowheads="1"/>
          </p:cNvSpPr>
          <p:nvPr>
            <p:ph idx="1"/>
          </p:nvPr>
        </p:nvSpPr>
        <p:spPr>
          <a:xfrm>
            <a:off x="800100" y="1143000"/>
            <a:ext cx="7543800" cy="5257800"/>
          </a:xfrm>
        </p:spPr>
        <p:txBody>
          <a:bodyPr/>
          <a:lstStyle/>
          <a:p>
            <a:pPr marL="0" indent="-274320">
              <a:spcBef>
                <a:spcPts val="300"/>
              </a:spcBef>
              <a:spcAft>
                <a:spcPts val="300"/>
              </a:spcAft>
              <a:buClr>
                <a:schemeClr val="tx1"/>
              </a:buClr>
              <a:buSzPct val="80000"/>
            </a:pPr>
            <a:r>
              <a:rPr lang="en-US" sz="2400">
                <a:solidFill>
                  <a:srgbClr val="FF0000"/>
                </a:solidFill>
                <a:latin typeface="Maiandra GD" pitchFamily="34" charset="0"/>
              </a:rPr>
              <a:t>Characters</a:t>
            </a:r>
          </a:p>
          <a:p>
            <a:pPr marL="548640" lvl="1" indent="-274320">
              <a:spcBef>
                <a:spcPts val="300"/>
              </a:spcBef>
              <a:spcAft>
                <a:spcPts val="300"/>
              </a:spcAft>
              <a:buClr>
                <a:schemeClr val="tx1"/>
              </a:buClr>
              <a:buSzPct val="80000"/>
            </a:pPr>
            <a:r>
              <a:rPr lang="en-US" sz="2000">
                <a:latin typeface="Maiandra GD" pitchFamily="34" charset="0"/>
              </a:rPr>
              <a:t>Building blocks of programs</a:t>
            </a:r>
          </a:p>
          <a:p>
            <a:pPr marL="914400" lvl="2" indent="-274320">
              <a:spcBef>
                <a:spcPts val="300"/>
              </a:spcBef>
              <a:spcAft>
                <a:spcPts val="300"/>
              </a:spcAft>
              <a:buClr>
                <a:schemeClr val="tx1"/>
              </a:buClr>
              <a:buSzPct val="80000"/>
            </a:pPr>
            <a:r>
              <a:rPr lang="en-US" sz="1800">
                <a:latin typeface="Maiandra GD" pitchFamily="34" charset="0"/>
              </a:rPr>
              <a:t>Every program is a sequence of meaningfully grouped characters</a:t>
            </a:r>
          </a:p>
          <a:p>
            <a:pPr marL="548640" lvl="1" indent="-274320">
              <a:spcBef>
                <a:spcPts val="300"/>
              </a:spcBef>
              <a:spcAft>
                <a:spcPts val="300"/>
              </a:spcAft>
              <a:buClr>
                <a:schemeClr val="tx1"/>
              </a:buClr>
              <a:buSzPct val="80000"/>
            </a:pPr>
            <a:r>
              <a:rPr lang="en-US" sz="2000">
                <a:latin typeface="Maiandra GD" pitchFamily="34" charset="0"/>
              </a:rPr>
              <a:t>Character constant</a:t>
            </a:r>
          </a:p>
          <a:p>
            <a:pPr marL="914400" lvl="2" indent="-274320">
              <a:spcBef>
                <a:spcPts val="300"/>
              </a:spcBef>
              <a:spcAft>
                <a:spcPts val="300"/>
              </a:spcAft>
              <a:buClr>
                <a:schemeClr val="tx1"/>
              </a:buClr>
              <a:buSzPct val="80000"/>
            </a:pPr>
            <a:r>
              <a:rPr lang="en-US" sz="1800">
                <a:latin typeface="Maiandra GD" pitchFamily="34" charset="0"/>
              </a:rPr>
              <a:t>An </a:t>
            </a:r>
            <a:r>
              <a:rPr lang="en-US" sz="1600">
                <a:solidFill>
                  <a:srgbClr val="0070C0"/>
                </a:solidFill>
                <a:latin typeface="Maiandra GD" pitchFamily="34" charset="0"/>
              </a:rPr>
              <a:t>int</a:t>
            </a:r>
            <a:r>
              <a:rPr lang="en-US" sz="1800">
                <a:latin typeface="Maiandra GD" pitchFamily="34" charset="0"/>
              </a:rPr>
              <a:t> value represented as a character in single quotes</a:t>
            </a:r>
          </a:p>
          <a:p>
            <a:pPr marL="914400" lvl="2" indent="-274320">
              <a:spcBef>
                <a:spcPts val="300"/>
              </a:spcBef>
              <a:spcAft>
                <a:spcPts val="300"/>
              </a:spcAft>
              <a:buClr>
                <a:schemeClr val="tx1"/>
              </a:buClr>
              <a:buSzPct val="80000"/>
            </a:pPr>
            <a:r>
              <a:rPr lang="en-US" sz="1800" smtClean="0">
                <a:latin typeface="Maiandra GD" pitchFamily="34" charset="0"/>
              </a:rPr>
              <a:t>‘z’ </a:t>
            </a:r>
            <a:r>
              <a:rPr lang="en-US" sz="1800">
                <a:latin typeface="Maiandra GD" pitchFamily="34" charset="0"/>
              </a:rPr>
              <a:t>represents the integer value of z</a:t>
            </a:r>
          </a:p>
          <a:p>
            <a:pPr marL="0" indent="-274320">
              <a:spcBef>
                <a:spcPts val="300"/>
              </a:spcBef>
              <a:spcAft>
                <a:spcPts val="300"/>
              </a:spcAft>
              <a:buClr>
                <a:schemeClr val="tx1"/>
              </a:buClr>
              <a:buSzPct val="80000"/>
            </a:pPr>
            <a:r>
              <a:rPr lang="en-US" sz="2400">
                <a:solidFill>
                  <a:srgbClr val="FF0000"/>
                </a:solidFill>
                <a:latin typeface="Maiandra GD" pitchFamily="34" charset="0"/>
              </a:rPr>
              <a:t>Strings</a:t>
            </a:r>
          </a:p>
          <a:p>
            <a:pPr marL="548640" lvl="1" indent="-274320">
              <a:spcBef>
                <a:spcPts val="300"/>
              </a:spcBef>
              <a:spcAft>
                <a:spcPts val="300"/>
              </a:spcAft>
              <a:buClr>
                <a:schemeClr val="tx1"/>
              </a:buClr>
              <a:buSzPct val="80000"/>
            </a:pPr>
            <a:r>
              <a:rPr lang="en-US" sz="2000">
                <a:latin typeface="Maiandra GD" pitchFamily="34" charset="0"/>
              </a:rPr>
              <a:t>Series of characters treated as a single unit</a:t>
            </a:r>
          </a:p>
          <a:p>
            <a:pPr marL="914400" lvl="2" indent="-274320">
              <a:spcBef>
                <a:spcPts val="300"/>
              </a:spcBef>
              <a:spcAft>
                <a:spcPts val="300"/>
              </a:spcAft>
              <a:buClr>
                <a:schemeClr val="tx1"/>
              </a:buClr>
              <a:buSzPct val="80000"/>
            </a:pPr>
            <a:r>
              <a:rPr lang="en-US" sz="1800">
                <a:latin typeface="Maiandra GD" pitchFamily="34" charset="0"/>
              </a:rPr>
              <a:t>Can include letters, digits and special characters (*, /, $)</a:t>
            </a:r>
          </a:p>
          <a:p>
            <a:pPr marL="548640" lvl="1" indent="-274320">
              <a:spcBef>
                <a:spcPts val="300"/>
              </a:spcBef>
              <a:spcAft>
                <a:spcPts val="300"/>
              </a:spcAft>
              <a:buClr>
                <a:schemeClr val="tx1"/>
              </a:buClr>
              <a:buSzPct val="80000"/>
            </a:pPr>
            <a:r>
              <a:rPr lang="en-US" sz="2000">
                <a:solidFill>
                  <a:srgbClr val="0070C0"/>
                </a:solidFill>
                <a:latin typeface="Maiandra GD" pitchFamily="34" charset="0"/>
              </a:rPr>
              <a:t>String literal</a:t>
            </a:r>
            <a:r>
              <a:rPr lang="en-US" sz="2000">
                <a:latin typeface="Maiandra GD" pitchFamily="34" charset="0"/>
              </a:rPr>
              <a:t> (string constant) - written in double quotes</a:t>
            </a:r>
          </a:p>
          <a:p>
            <a:pPr marL="914400" lvl="2" indent="-274320">
              <a:spcBef>
                <a:spcPts val="300"/>
              </a:spcBef>
              <a:spcAft>
                <a:spcPts val="300"/>
              </a:spcAft>
              <a:buClr>
                <a:schemeClr val="tx1"/>
              </a:buClr>
              <a:buSzPct val="80000"/>
            </a:pPr>
            <a:r>
              <a:rPr lang="en-US" sz="1800" smtClean="0">
                <a:latin typeface="Maiandra GD" pitchFamily="34" charset="0"/>
              </a:rPr>
              <a:t>“Hello”</a:t>
            </a:r>
            <a:endParaRPr lang="en-US" sz="1800">
              <a:latin typeface="Maiandra GD" pitchFamily="34" charset="0"/>
            </a:endParaRPr>
          </a:p>
          <a:p>
            <a:pPr marL="548640" lvl="1" indent="-274320">
              <a:spcBef>
                <a:spcPts val="300"/>
              </a:spcBef>
              <a:spcAft>
                <a:spcPts val="300"/>
              </a:spcAft>
              <a:buClr>
                <a:schemeClr val="tx1"/>
              </a:buClr>
              <a:buSzPct val="80000"/>
            </a:pPr>
            <a:r>
              <a:rPr lang="en-US" sz="2000">
                <a:latin typeface="Maiandra GD" pitchFamily="34" charset="0"/>
              </a:rPr>
              <a:t>Strings are arrays of characters</a:t>
            </a:r>
          </a:p>
          <a:p>
            <a:pPr marL="914400" lvl="2" indent="-274320">
              <a:spcBef>
                <a:spcPts val="300"/>
              </a:spcBef>
              <a:spcAft>
                <a:spcPts val="300"/>
              </a:spcAft>
              <a:buClr>
                <a:schemeClr val="tx1"/>
              </a:buClr>
              <a:buSzPct val="80000"/>
            </a:pPr>
            <a:r>
              <a:rPr lang="en-US" sz="1800">
                <a:latin typeface="Maiandra GD" pitchFamily="34" charset="0"/>
              </a:rPr>
              <a:t>String a pointer to first character</a:t>
            </a:r>
          </a:p>
          <a:p>
            <a:pPr marL="914400" lvl="2" indent="-274320">
              <a:spcBef>
                <a:spcPts val="300"/>
              </a:spcBef>
              <a:spcAft>
                <a:spcPts val="300"/>
              </a:spcAft>
              <a:buClr>
                <a:schemeClr val="tx1"/>
              </a:buClr>
              <a:buSzPct val="80000"/>
            </a:pPr>
            <a:r>
              <a:rPr lang="en-US" sz="1800">
                <a:latin typeface="Maiandra GD" pitchFamily="34" charset="0"/>
              </a:rPr>
              <a:t>Value of string is the address of first character</a:t>
            </a:r>
          </a:p>
        </p:txBody>
      </p:sp>
    </p:spTree>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6482" name="Rectangle 2"/>
          <p:cNvSpPr>
            <a:spLocks noGrp="1" noChangeArrowheads="1"/>
          </p:cNvSpPr>
          <p:nvPr>
            <p:ph type="title"/>
          </p:nvPr>
        </p:nvSpPr>
        <p:spPr>
          <a:xfrm>
            <a:off x="379413" y="842963"/>
            <a:ext cx="4344987" cy="646331"/>
          </a:xfrm>
          <a:noFill/>
        </p:spPr>
        <p:txBody>
          <a:bodyPr wrap="square">
            <a:spAutoFit/>
          </a:bodyPr>
          <a:lstStyle/>
          <a:p>
            <a:pPr algn="l" eaLnBrk="1" hangingPunct="1"/>
            <a:r>
              <a:rPr lang="en-US" sz="3600" b="1">
                <a:solidFill>
                  <a:srgbClr val="FDC382"/>
                </a:solidFill>
                <a:effectLst>
                  <a:outerShdw blurRad="38100" dist="38100" dir="2700000" algn="tl">
                    <a:srgbClr val="000000">
                      <a:alpha val="43137"/>
                    </a:srgbClr>
                  </a:outerShdw>
                </a:effectLst>
                <a:latin typeface="Maiandra GD" pitchFamily="34" charset="0"/>
              </a:rPr>
              <a:t>Portability Tip </a:t>
            </a:r>
            <a:r>
              <a:rPr lang="en-US" sz="3600" b="1" smtClean="0">
                <a:solidFill>
                  <a:srgbClr val="FDC382"/>
                </a:solidFill>
                <a:effectLst>
                  <a:outerShdw blurRad="38100" dist="38100" dir="2700000" algn="tl">
                    <a:srgbClr val="000000">
                      <a:alpha val="43137"/>
                    </a:srgbClr>
                  </a:outerShdw>
                </a:effectLst>
                <a:latin typeface="Maiandra GD" pitchFamily="34" charset="0"/>
              </a:rPr>
              <a:t>4.1</a:t>
            </a:r>
            <a:endParaRPr lang="en-US" sz="3600" b="1">
              <a:solidFill>
                <a:srgbClr val="FDC382"/>
              </a:solidFill>
              <a:effectLst>
                <a:outerShdw blurRad="38100" dist="38100" dir="2700000" algn="tl">
                  <a:srgbClr val="000000">
                    <a:alpha val="43137"/>
                  </a:srgbClr>
                </a:outerShdw>
              </a:effectLst>
              <a:latin typeface="Maiandra GD" pitchFamily="34" charset="0"/>
            </a:endParaRPr>
          </a:p>
        </p:txBody>
      </p:sp>
      <p:sp>
        <p:nvSpPr>
          <p:cNvPr id="916483" name="Rectangle 3"/>
          <p:cNvSpPr>
            <a:spLocks noGrp="1" noChangeArrowheads="1"/>
          </p:cNvSpPr>
          <p:nvPr>
            <p:ph idx="1"/>
          </p:nvPr>
        </p:nvSpPr>
        <p:spPr>
          <a:xfrm>
            <a:off x="781050" y="2590800"/>
            <a:ext cx="7581900" cy="2363787"/>
          </a:xfrm>
          <a:noFill/>
        </p:spPr>
        <p:txBody>
          <a:bodyPr anchor="t"/>
          <a:lstStyle/>
          <a:p>
            <a:pPr marL="0" indent="0" algn="just">
              <a:spcBef>
                <a:spcPts val="0"/>
              </a:spcBef>
              <a:buNone/>
            </a:pPr>
            <a:r>
              <a:rPr lang="en-US" sz="2400">
                <a:latin typeface="Maiandra GD" pitchFamily="34" charset="0"/>
              </a:rPr>
              <a:t>When a variable of type </a:t>
            </a:r>
            <a:r>
              <a:rPr lang="en-US" sz="2000">
                <a:solidFill>
                  <a:srgbClr val="0070C0"/>
                </a:solidFill>
                <a:latin typeface="Maiandra GD" pitchFamily="34" charset="0"/>
              </a:rPr>
              <a:t>char</a:t>
            </a:r>
            <a:r>
              <a:rPr lang="en-US" sz="2400">
                <a:solidFill>
                  <a:srgbClr val="0070C0"/>
                </a:solidFill>
                <a:latin typeface="Maiandra GD" pitchFamily="34" charset="0"/>
              </a:rPr>
              <a:t> *</a:t>
            </a:r>
            <a:r>
              <a:rPr lang="en-US" sz="2400">
                <a:latin typeface="Maiandra GD" pitchFamily="34" charset="0"/>
              </a:rPr>
              <a:t> is initialized with a string literal, some compilers may place the string in a location in memory where the string cannot be modified. If you might need to modify a string literal, it should be stored in a character array to ensure modifiability on all systems.</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8" name="Rectangle 3"/>
          <p:cNvSpPr>
            <a:spLocks noGrp="1" noChangeArrowheads="1"/>
          </p:cNvSpPr>
          <p:nvPr>
            <p:ph idx="1"/>
          </p:nvPr>
        </p:nvSpPr>
        <p:spPr>
          <a:xfrm>
            <a:off x="914400" y="628650"/>
            <a:ext cx="7315200" cy="5600700"/>
          </a:xfrm>
        </p:spPr>
        <p:txBody>
          <a:bodyPr/>
          <a:lstStyle/>
          <a:p>
            <a:pPr marL="0" indent="-274320" eaLnBrk="1" hangingPunct="1">
              <a:spcBef>
                <a:spcPts val="600"/>
              </a:spcBef>
              <a:spcAft>
                <a:spcPts val="600"/>
              </a:spcAft>
              <a:buClr>
                <a:schemeClr val="tx1"/>
              </a:buClr>
              <a:buSzPct val="80000"/>
            </a:pPr>
            <a:r>
              <a:rPr lang="en-US" sz="2400" b="0" dirty="0">
                <a:latin typeface="Maiandra GD" pitchFamily="34" charset="0"/>
              </a:rPr>
              <a:t>Function definition format (</a:t>
            </a:r>
            <a:r>
              <a:rPr lang="en-US" sz="2000" b="0" dirty="0">
                <a:latin typeface="Maiandra GD" pitchFamily="34" charset="0"/>
              </a:rPr>
              <a:t>continued</a:t>
            </a:r>
            <a:r>
              <a:rPr lang="en-US" sz="2400" b="0" dirty="0">
                <a:latin typeface="Maiandra GD" pitchFamily="34" charset="0"/>
              </a:rPr>
              <a:t>)</a:t>
            </a:r>
          </a:p>
          <a:p>
            <a:pPr marL="914400" lvl="2" indent="-274320" eaLnBrk="1" hangingPunct="1">
              <a:spcBef>
                <a:spcPts val="600"/>
              </a:spcBef>
              <a:spcAft>
                <a:spcPts val="600"/>
              </a:spcAft>
              <a:buClr>
                <a:schemeClr val="tx1"/>
              </a:buClr>
              <a:buSzPct val="80000"/>
              <a:buFont typeface="Arial" charset="0"/>
              <a:buNone/>
            </a:pPr>
            <a:r>
              <a:rPr lang="en-US" sz="1800" b="0" i="1">
                <a:solidFill>
                  <a:srgbClr val="FF0000"/>
                </a:solidFill>
                <a:latin typeface="Maiandra GD" pitchFamily="34" charset="0"/>
              </a:rPr>
              <a:t>return-value-type  </a:t>
            </a:r>
            <a:r>
              <a:rPr lang="en-US" sz="1800" b="0" i="1" smtClean="0">
                <a:solidFill>
                  <a:srgbClr val="FF0000"/>
                </a:solidFill>
                <a:latin typeface="Maiandra GD" pitchFamily="34" charset="0"/>
              </a:rPr>
              <a:t> function-name</a:t>
            </a:r>
            <a:r>
              <a:rPr lang="en-US" sz="1800" b="0" i="1" dirty="0">
                <a:solidFill>
                  <a:srgbClr val="FF0000"/>
                </a:solidFill>
                <a:latin typeface="Maiandra GD" pitchFamily="34" charset="0"/>
              </a:rPr>
              <a:t>( parameter-list )</a:t>
            </a:r>
            <a:br>
              <a:rPr lang="en-US" sz="1800" b="0" i="1" dirty="0">
                <a:solidFill>
                  <a:srgbClr val="FF0000"/>
                </a:solidFill>
                <a:latin typeface="Maiandra GD" pitchFamily="34" charset="0"/>
              </a:rPr>
            </a:br>
            <a:r>
              <a:rPr lang="en-US" sz="1800" b="0" dirty="0">
                <a:solidFill>
                  <a:srgbClr val="FF0000"/>
                </a:solidFill>
                <a:latin typeface="Maiandra GD" pitchFamily="34" charset="0"/>
              </a:rPr>
              <a:t>{</a:t>
            </a:r>
            <a:br>
              <a:rPr lang="en-US" sz="1800" b="0" dirty="0">
                <a:solidFill>
                  <a:srgbClr val="FF0000"/>
                </a:solidFill>
                <a:latin typeface="Maiandra GD" pitchFamily="34" charset="0"/>
              </a:rPr>
            </a:br>
            <a:r>
              <a:rPr lang="en-US" sz="1800" b="0" i="1" dirty="0">
                <a:solidFill>
                  <a:srgbClr val="FF0000"/>
                </a:solidFill>
                <a:latin typeface="Maiandra GD" pitchFamily="34" charset="0"/>
              </a:rPr>
              <a:t>   </a:t>
            </a:r>
            <a:r>
              <a:rPr lang="en-US" sz="1800" b="0" i="1" dirty="0" smtClean="0">
                <a:solidFill>
                  <a:srgbClr val="FF0000"/>
                </a:solidFill>
                <a:latin typeface="Maiandra GD" pitchFamily="34" charset="0"/>
              </a:rPr>
              <a:t>  declarations </a:t>
            </a:r>
            <a:r>
              <a:rPr lang="en-US" sz="1800" b="0" i="1">
                <a:solidFill>
                  <a:srgbClr val="FF0000"/>
                </a:solidFill>
                <a:latin typeface="Maiandra GD" pitchFamily="34" charset="0"/>
              </a:rPr>
              <a:t>and </a:t>
            </a:r>
            <a:r>
              <a:rPr lang="en-US" sz="1800" b="0" i="1" smtClean="0">
                <a:solidFill>
                  <a:srgbClr val="FF0000"/>
                </a:solidFill>
                <a:latin typeface="Maiandra GD" pitchFamily="34" charset="0"/>
              </a:rPr>
              <a:t>statements;</a:t>
            </a:r>
            <a:r>
              <a:rPr lang="en-US" sz="1800" b="0" i="1">
                <a:solidFill>
                  <a:srgbClr val="FF0000"/>
                </a:solidFill>
                <a:latin typeface="Maiandra GD" pitchFamily="34" charset="0"/>
              </a:rPr>
              <a:t/>
            </a:r>
            <a:br>
              <a:rPr lang="en-US" sz="1800" b="0" i="1">
                <a:solidFill>
                  <a:srgbClr val="FF0000"/>
                </a:solidFill>
                <a:latin typeface="Maiandra GD" pitchFamily="34" charset="0"/>
              </a:rPr>
            </a:br>
            <a:r>
              <a:rPr lang="en-US" sz="1800" b="0" smtClean="0">
                <a:solidFill>
                  <a:srgbClr val="FF0000"/>
                </a:solidFill>
                <a:latin typeface="Maiandra GD" pitchFamily="34" charset="0"/>
              </a:rPr>
              <a:t>}</a:t>
            </a:r>
            <a:endParaRPr lang="en-US" sz="1800" b="0" dirty="0">
              <a:solidFill>
                <a:srgbClr val="FF0000"/>
              </a:solidFill>
              <a:latin typeface="Maiandra GD" pitchFamily="34" charset="0"/>
            </a:endParaRPr>
          </a:p>
          <a:p>
            <a:pPr marL="548640" lvl="1" indent="-274320" eaLnBrk="1" hangingPunct="1">
              <a:spcBef>
                <a:spcPts val="600"/>
              </a:spcBef>
              <a:spcAft>
                <a:spcPts val="600"/>
              </a:spcAft>
              <a:buClr>
                <a:schemeClr val="tx1"/>
              </a:buClr>
              <a:buSzPct val="80000"/>
            </a:pPr>
            <a:r>
              <a:rPr lang="en-US" sz="2000" b="0" smtClean="0">
                <a:solidFill>
                  <a:srgbClr val="0070C0"/>
                </a:solidFill>
                <a:latin typeface="Maiandra GD" pitchFamily="34" charset="0"/>
              </a:rPr>
              <a:t>definitions </a:t>
            </a:r>
            <a:r>
              <a:rPr lang="en-US" sz="2000" b="0" dirty="0" smtClean="0">
                <a:solidFill>
                  <a:srgbClr val="0070C0"/>
                </a:solidFill>
                <a:latin typeface="Maiandra GD" pitchFamily="34" charset="0"/>
              </a:rPr>
              <a:t>and statements</a:t>
            </a:r>
            <a:r>
              <a:rPr lang="en-US" sz="2000" b="0" dirty="0" smtClean="0">
                <a:solidFill>
                  <a:schemeClr val="tx1"/>
                </a:solidFill>
                <a:latin typeface="Maiandra GD" pitchFamily="34" charset="0"/>
              </a:rPr>
              <a:t>: function body (block)</a:t>
            </a:r>
          </a:p>
          <a:p>
            <a:pPr marL="914400" lvl="2" indent="-274320" eaLnBrk="1" hangingPunct="1">
              <a:spcBef>
                <a:spcPts val="600"/>
              </a:spcBef>
              <a:spcAft>
                <a:spcPts val="600"/>
              </a:spcAft>
              <a:buClr>
                <a:schemeClr val="tx1"/>
              </a:buClr>
              <a:buSzPct val="80000"/>
            </a:pPr>
            <a:r>
              <a:rPr lang="en-US" sz="1800" b="0" dirty="0" smtClean="0">
                <a:latin typeface="Maiandra GD" pitchFamily="34" charset="0"/>
              </a:rPr>
              <a:t>Variables can be </a:t>
            </a:r>
            <a:r>
              <a:rPr lang="en-US" sz="1800" b="0" dirty="0" smtClean="0">
                <a:solidFill>
                  <a:srgbClr val="0070C0"/>
                </a:solidFill>
                <a:latin typeface="Maiandra GD" pitchFamily="34" charset="0"/>
              </a:rPr>
              <a:t>defined inside blocks</a:t>
            </a:r>
            <a:r>
              <a:rPr lang="en-US" sz="1800" b="0" dirty="0" smtClean="0">
                <a:latin typeface="Maiandra GD" pitchFamily="34" charset="0"/>
              </a:rPr>
              <a:t> (can be nested)</a:t>
            </a:r>
          </a:p>
          <a:p>
            <a:pPr marL="914400" lvl="2" indent="-274320" eaLnBrk="1" hangingPunct="1">
              <a:spcBef>
                <a:spcPts val="600"/>
              </a:spcBef>
              <a:spcAft>
                <a:spcPts val="600"/>
              </a:spcAft>
              <a:buClr>
                <a:schemeClr val="tx1"/>
              </a:buClr>
              <a:buSzPct val="80000"/>
            </a:pPr>
            <a:r>
              <a:rPr lang="en-US" sz="1800" b="0" smtClean="0">
                <a:latin typeface="Maiandra GD" pitchFamily="34" charset="0"/>
              </a:rPr>
              <a:t>Functions </a:t>
            </a:r>
            <a:r>
              <a:rPr lang="en-US" sz="1800" b="0" smtClean="0">
                <a:solidFill>
                  <a:srgbClr val="0070C0"/>
                </a:solidFill>
                <a:latin typeface="Maiandra GD" pitchFamily="34" charset="0"/>
              </a:rPr>
              <a:t>cannot</a:t>
            </a:r>
            <a:r>
              <a:rPr lang="en-US" sz="1800" b="0" smtClean="0">
                <a:latin typeface="Maiandra GD" pitchFamily="34" charset="0"/>
              </a:rPr>
              <a:t> </a:t>
            </a:r>
            <a:r>
              <a:rPr lang="en-US" sz="1800" b="0" dirty="0">
                <a:latin typeface="Maiandra GD" pitchFamily="34" charset="0"/>
              </a:rPr>
              <a:t>be defined inside other functions</a:t>
            </a:r>
          </a:p>
          <a:p>
            <a:pPr marL="548640" lvl="1" indent="-274320" eaLnBrk="1" hangingPunct="1">
              <a:spcBef>
                <a:spcPts val="600"/>
              </a:spcBef>
              <a:spcAft>
                <a:spcPts val="600"/>
              </a:spcAft>
              <a:buClr>
                <a:schemeClr val="tx1"/>
              </a:buClr>
              <a:buSzPct val="80000"/>
            </a:pPr>
            <a:r>
              <a:rPr lang="en-US" sz="2000" b="0" smtClean="0">
                <a:solidFill>
                  <a:srgbClr val="0070C0"/>
                </a:solidFill>
                <a:latin typeface="Maiandra GD" pitchFamily="34" charset="0"/>
              </a:rPr>
              <a:t>returning </a:t>
            </a:r>
            <a:r>
              <a:rPr lang="en-US" sz="2000" b="0" dirty="0">
                <a:solidFill>
                  <a:srgbClr val="0070C0"/>
                </a:solidFill>
                <a:latin typeface="Maiandra GD" pitchFamily="34" charset="0"/>
              </a:rPr>
              <a:t>control</a:t>
            </a:r>
          </a:p>
          <a:p>
            <a:pPr marL="914400" lvl="2" indent="-274320" eaLnBrk="1" hangingPunct="1">
              <a:spcBef>
                <a:spcPts val="600"/>
              </a:spcBef>
              <a:spcAft>
                <a:spcPts val="600"/>
              </a:spcAft>
              <a:buClr>
                <a:schemeClr val="tx1"/>
              </a:buClr>
              <a:buSzPct val="80000"/>
            </a:pPr>
            <a:r>
              <a:rPr lang="en-US" sz="1800" b="0" dirty="0">
                <a:latin typeface="Maiandra GD" pitchFamily="34" charset="0"/>
              </a:rPr>
              <a:t>If </a:t>
            </a:r>
            <a:r>
              <a:rPr lang="en-US" sz="1800" b="0">
                <a:latin typeface="Maiandra GD" pitchFamily="34" charset="0"/>
              </a:rPr>
              <a:t>nothing </a:t>
            </a:r>
            <a:r>
              <a:rPr lang="en-US" sz="1800" b="0" smtClean="0">
                <a:latin typeface="Maiandra GD" pitchFamily="34" charset="0"/>
              </a:rPr>
              <a:t>returned</a:t>
            </a:r>
            <a:endParaRPr lang="en-US" sz="1800" b="0" dirty="0">
              <a:latin typeface="Maiandra GD" pitchFamily="34" charset="0"/>
            </a:endParaRPr>
          </a:p>
          <a:p>
            <a:pPr marL="1371600" lvl="3" indent="-274320" eaLnBrk="1" hangingPunct="1">
              <a:spcBef>
                <a:spcPts val="600"/>
              </a:spcBef>
              <a:spcAft>
                <a:spcPts val="600"/>
              </a:spcAft>
              <a:buClr>
                <a:schemeClr val="tx1"/>
              </a:buClr>
              <a:buSzPct val="80000"/>
            </a:pPr>
            <a:r>
              <a:rPr lang="en-US" sz="1600" b="0">
                <a:solidFill>
                  <a:srgbClr val="0070C0"/>
                </a:solidFill>
                <a:latin typeface="Maiandra GD" pitchFamily="34" charset="0"/>
              </a:rPr>
              <a:t>return</a:t>
            </a:r>
            <a:r>
              <a:rPr lang="en-US" sz="1600" b="0" smtClean="0">
                <a:solidFill>
                  <a:srgbClr val="0070C0"/>
                </a:solidFill>
                <a:latin typeface="Maiandra GD" pitchFamily="34" charset="0"/>
              </a:rPr>
              <a:t>;</a:t>
            </a:r>
            <a:endParaRPr lang="en-US" sz="1800" b="0" dirty="0">
              <a:solidFill>
                <a:srgbClr val="0070C0"/>
              </a:solidFill>
              <a:latin typeface="Maiandra GD" pitchFamily="34" charset="0"/>
            </a:endParaRPr>
          </a:p>
          <a:p>
            <a:pPr marL="1371600" lvl="3" indent="-274320" eaLnBrk="1" hangingPunct="1">
              <a:spcBef>
                <a:spcPts val="600"/>
              </a:spcBef>
              <a:spcAft>
                <a:spcPts val="600"/>
              </a:spcAft>
              <a:buClr>
                <a:schemeClr val="tx1"/>
              </a:buClr>
              <a:buSzPct val="80000"/>
            </a:pPr>
            <a:r>
              <a:rPr lang="en-US" sz="1800" b="0" dirty="0">
                <a:latin typeface="Maiandra GD" pitchFamily="34" charset="0"/>
              </a:rPr>
              <a:t>or, </a:t>
            </a:r>
            <a:r>
              <a:rPr lang="en-US" sz="1800" b="0" dirty="0">
                <a:solidFill>
                  <a:srgbClr val="0070C0"/>
                </a:solidFill>
                <a:latin typeface="Maiandra GD" pitchFamily="34" charset="0"/>
              </a:rPr>
              <a:t>until reaches right brace</a:t>
            </a:r>
          </a:p>
          <a:p>
            <a:pPr marL="914400" lvl="2" indent="-274320" eaLnBrk="1" hangingPunct="1">
              <a:spcBef>
                <a:spcPts val="600"/>
              </a:spcBef>
              <a:spcAft>
                <a:spcPts val="600"/>
              </a:spcAft>
              <a:buClr>
                <a:schemeClr val="tx1"/>
              </a:buClr>
              <a:buSzPct val="80000"/>
            </a:pPr>
            <a:r>
              <a:rPr lang="en-US" sz="1800" b="0" dirty="0">
                <a:latin typeface="Maiandra GD" pitchFamily="34" charset="0"/>
              </a:rPr>
              <a:t>If </a:t>
            </a:r>
            <a:r>
              <a:rPr lang="en-US" sz="1800" b="0">
                <a:latin typeface="Maiandra GD" pitchFamily="34" charset="0"/>
              </a:rPr>
              <a:t>something </a:t>
            </a:r>
            <a:r>
              <a:rPr lang="en-US" sz="1800" b="0" smtClean="0">
                <a:latin typeface="Maiandra GD" pitchFamily="34" charset="0"/>
              </a:rPr>
              <a:t>returned</a:t>
            </a:r>
            <a:endParaRPr lang="en-US" sz="1800" b="0" dirty="0">
              <a:latin typeface="Maiandra GD" pitchFamily="34" charset="0"/>
            </a:endParaRPr>
          </a:p>
          <a:p>
            <a:pPr marL="1371600" lvl="3" indent="-274320" eaLnBrk="1" hangingPunct="1">
              <a:spcBef>
                <a:spcPts val="600"/>
              </a:spcBef>
              <a:spcAft>
                <a:spcPts val="600"/>
              </a:spcAft>
              <a:buClr>
                <a:schemeClr val="tx1"/>
              </a:buClr>
              <a:buSzPct val="80000"/>
            </a:pPr>
            <a:r>
              <a:rPr lang="en-US" sz="1600" b="0" dirty="0">
                <a:solidFill>
                  <a:srgbClr val="0070C0"/>
                </a:solidFill>
                <a:latin typeface="Maiandra GD" pitchFamily="34" charset="0"/>
              </a:rPr>
              <a:t>return</a:t>
            </a:r>
            <a:r>
              <a:rPr lang="en-US" sz="1800" b="0" dirty="0">
                <a:solidFill>
                  <a:srgbClr val="0070C0"/>
                </a:solidFill>
                <a:latin typeface="Maiandra GD" pitchFamily="34" charset="0"/>
              </a:rPr>
              <a:t> </a:t>
            </a:r>
            <a:r>
              <a:rPr lang="en-US" sz="1800" b="0" i="1" dirty="0">
                <a:solidFill>
                  <a:srgbClr val="0070C0"/>
                </a:solidFill>
                <a:latin typeface="Maiandra GD" pitchFamily="34" charset="0"/>
              </a:rPr>
              <a:t>expression</a:t>
            </a:r>
            <a:r>
              <a:rPr lang="en-US" sz="1800" b="0" dirty="0">
                <a:solidFill>
                  <a:srgbClr val="0070C0"/>
                </a:solidFill>
                <a:latin typeface="Maiandra GD" pitchFamily="34" charset="0"/>
              </a:rPr>
              <a:t>;</a:t>
            </a:r>
          </a:p>
        </p:txBody>
      </p:sp>
    </p:spTree>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7506" name="Rectangle 2"/>
          <p:cNvSpPr>
            <a:spLocks noGrp="1" noChangeArrowheads="1"/>
          </p:cNvSpPr>
          <p:nvPr>
            <p:ph type="title"/>
          </p:nvPr>
        </p:nvSpPr>
        <p:spPr>
          <a:xfrm>
            <a:off x="379413" y="842963"/>
            <a:ext cx="7088187" cy="646331"/>
          </a:xfrm>
          <a:noFill/>
        </p:spPr>
        <p:txBody>
          <a:bodyPr wrap="square">
            <a:spAutoFit/>
          </a:bodyPr>
          <a:lstStyle/>
          <a:p>
            <a:pPr algn="l" eaLnBrk="1" hangingPunct="1"/>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Common Programming 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4.1</a:t>
            </a:r>
            <a:endParaRPr lang="en-US" sz="3600" b="1">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917507" name="Rectangle 3"/>
          <p:cNvSpPr>
            <a:spLocks noGrp="1" noChangeArrowheads="1"/>
          </p:cNvSpPr>
          <p:nvPr>
            <p:ph idx="1"/>
          </p:nvPr>
        </p:nvSpPr>
        <p:spPr>
          <a:xfrm>
            <a:off x="1066800" y="3352800"/>
            <a:ext cx="7010401" cy="1244600"/>
          </a:xfrm>
          <a:noFill/>
        </p:spPr>
        <p:txBody>
          <a:bodyPr anchor="t"/>
          <a:lstStyle/>
          <a:p>
            <a:pPr marL="0" indent="0" algn="just">
              <a:spcBef>
                <a:spcPts val="0"/>
              </a:spcBef>
              <a:buNone/>
            </a:pPr>
            <a:r>
              <a:rPr lang="en-US" sz="2400">
                <a:latin typeface="Maiandra GD" pitchFamily="34" charset="0"/>
              </a:rPr>
              <a:t>Not allocating sufficient space in a character array to </a:t>
            </a:r>
            <a:r>
              <a:rPr lang="en-US" sz="2400">
                <a:solidFill>
                  <a:srgbClr val="0070C0"/>
                </a:solidFill>
                <a:latin typeface="Maiandra GD" pitchFamily="34" charset="0"/>
              </a:rPr>
              <a:t>store the null character</a:t>
            </a:r>
            <a:r>
              <a:rPr lang="en-US" sz="2400">
                <a:latin typeface="Maiandra GD" pitchFamily="34" charset="0"/>
              </a:rPr>
              <a:t> that terminates a string is an error.</a:t>
            </a:r>
          </a:p>
        </p:txBody>
      </p:sp>
    </p:spTree>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8530" name="Rectangle 2"/>
          <p:cNvSpPr>
            <a:spLocks noGrp="1" noChangeArrowheads="1"/>
          </p:cNvSpPr>
          <p:nvPr>
            <p:ph type="title"/>
          </p:nvPr>
        </p:nvSpPr>
        <p:spPr>
          <a:xfrm>
            <a:off x="379413" y="842963"/>
            <a:ext cx="7011987" cy="646331"/>
          </a:xfrm>
          <a:noFill/>
        </p:spPr>
        <p:txBody>
          <a:bodyPr wrap="square">
            <a:spAutoFit/>
          </a:bodyPr>
          <a:lstStyle/>
          <a:p>
            <a:pPr algn="l" eaLnBrk="1" hangingPunct="1"/>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Common Programming 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4.2</a:t>
            </a:r>
            <a:endParaRPr lang="en-US" sz="3600" b="1">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918531" name="Rectangle 3"/>
          <p:cNvSpPr>
            <a:spLocks noGrp="1" noChangeArrowheads="1"/>
          </p:cNvSpPr>
          <p:nvPr>
            <p:ph idx="1"/>
          </p:nvPr>
        </p:nvSpPr>
        <p:spPr>
          <a:xfrm>
            <a:off x="875904" y="3276600"/>
            <a:ext cx="7392193" cy="860425"/>
          </a:xfrm>
          <a:noFill/>
        </p:spPr>
        <p:txBody>
          <a:bodyPr anchor="t"/>
          <a:lstStyle/>
          <a:p>
            <a:pPr marL="0" indent="0">
              <a:spcBef>
                <a:spcPts val="0"/>
              </a:spcBef>
              <a:buNone/>
            </a:pPr>
            <a:r>
              <a:rPr lang="en-US" sz="2400">
                <a:latin typeface="Maiandra GD" pitchFamily="34" charset="0"/>
              </a:rPr>
              <a:t>Printing a </a:t>
            </a:r>
            <a:r>
              <a:rPr lang="en-US" altLang="ja-JP" sz="2400" smtClean="0">
                <a:latin typeface="Maiandra GD" pitchFamily="34" charset="0"/>
              </a:rPr>
              <a:t>“</a:t>
            </a:r>
            <a:r>
              <a:rPr lang="en-US" sz="2400" smtClean="0">
                <a:solidFill>
                  <a:srgbClr val="0070C0"/>
                </a:solidFill>
                <a:latin typeface="Maiandra GD" pitchFamily="34" charset="0"/>
              </a:rPr>
              <a:t>string</a:t>
            </a:r>
            <a:r>
              <a:rPr lang="en-US" altLang="ja-JP" sz="2400" smtClean="0">
                <a:latin typeface="Maiandra GD" pitchFamily="34" charset="0"/>
              </a:rPr>
              <a:t>”</a:t>
            </a:r>
            <a:r>
              <a:rPr lang="en-US" sz="2400" smtClean="0">
                <a:latin typeface="Maiandra GD" pitchFamily="34" charset="0"/>
              </a:rPr>
              <a:t> </a:t>
            </a:r>
            <a:r>
              <a:rPr lang="en-US" sz="2400">
                <a:latin typeface="Maiandra GD" pitchFamily="34" charset="0"/>
              </a:rPr>
              <a:t>that does not </a:t>
            </a:r>
            <a:r>
              <a:rPr lang="en-US" sz="2400" smtClean="0">
                <a:latin typeface="Maiandra GD" pitchFamily="34" charset="0"/>
              </a:rPr>
              <a:t>contain a </a:t>
            </a:r>
            <a:r>
              <a:rPr lang="en-US" sz="2400">
                <a:latin typeface="Maiandra GD" pitchFamily="34" charset="0"/>
              </a:rPr>
              <a:t>terminating null character is </a:t>
            </a:r>
            <a:r>
              <a:rPr lang="en-US" sz="2400">
                <a:solidFill>
                  <a:srgbClr val="FF0000"/>
                </a:solidFill>
                <a:latin typeface="Maiandra GD" pitchFamily="34" charset="0"/>
              </a:rPr>
              <a:t>an error</a:t>
            </a:r>
            <a:r>
              <a:rPr lang="en-US" sz="2400">
                <a:latin typeface="Maiandra GD" pitchFamily="34" charset="0"/>
              </a:rPr>
              <a:t>. </a:t>
            </a:r>
          </a:p>
        </p:txBody>
      </p:sp>
    </p:spTree>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9554" name="Rectangle 2"/>
          <p:cNvSpPr>
            <a:spLocks noGrp="1" noChangeArrowheads="1"/>
          </p:cNvSpPr>
          <p:nvPr>
            <p:ph type="title"/>
          </p:nvPr>
        </p:nvSpPr>
        <p:spPr>
          <a:xfrm>
            <a:off x="379413" y="842963"/>
            <a:ext cx="5335587" cy="646331"/>
          </a:xfrm>
          <a:noFill/>
        </p:spPr>
        <p:txBody>
          <a:bodyPr wrap="square">
            <a:spAutoFit/>
          </a:bodyPr>
          <a:lstStyle/>
          <a:p>
            <a:pPr algn="l" eaLnBrk="1" hangingPunct="1"/>
            <a:r>
              <a:rPr lang="en-US" sz="3600" b="1">
                <a:solidFill>
                  <a:schemeClr val="accent5">
                    <a:lumMod val="25000"/>
                  </a:schemeClr>
                </a:solidFill>
                <a:effectLst>
                  <a:outerShdw blurRad="38100" dist="38100" dir="2700000" algn="tl">
                    <a:srgbClr val="000000">
                      <a:alpha val="43137"/>
                    </a:srgbClr>
                  </a:outerShdw>
                </a:effectLst>
                <a:latin typeface="Maiandra GD" pitchFamily="34" charset="0"/>
              </a:rPr>
              <a:t>Error-Prevention Tip </a:t>
            </a:r>
            <a:r>
              <a:rPr lang="en-US" sz="3600" b="1" smtClean="0">
                <a:solidFill>
                  <a:schemeClr val="accent5">
                    <a:lumMod val="25000"/>
                  </a:schemeClr>
                </a:solidFill>
                <a:effectLst>
                  <a:outerShdw blurRad="38100" dist="38100" dir="2700000" algn="tl">
                    <a:srgbClr val="000000">
                      <a:alpha val="43137"/>
                    </a:srgbClr>
                  </a:outerShdw>
                </a:effectLst>
                <a:latin typeface="Maiandra GD" pitchFamily="34" charset="0"/>
              </a:rPr>
              <a:t>4.1</a:t>
            </a:r>
            <a:endParaRPr lang="en-US" sz="3600" b="1">
              <a:solidFill>
                <a:schemeClr val="accent5">
                  <a:lumMod val="25000"/>
                </a:schemeClr>
              </a:solidFill>
              <a:effectLst>
                <a:outerShdw blurRad="38100" dist="38100" dir="2700000" algn="tl">
                  <a:srgbClr val="000000">
                    <a:alpha val="43137"/>
                  </a:srgbClr>
                </a:outerShdw>
              </a:effectLst>
              <a:latin typeface="Maiandra GD" pitchFamily="34" charset="0"/>
            </a:endParaRPr>
          </a:p>
        </p:txBody>
      </p:sp>
      <p:sp>
        <p:nvSpPr>
          <p:cNvPr id="919555" name="Rectangle 3"/>
          <p:cNvSpPr>
            <a:spLocks noGrp="1" noChangeArrowheads="1"/>
          </p:cNvSpPr>
          <p:nvPr>
            <p:ph idx="1"/>
          </p:nvPr>
        </p:nvSpPr>
        <p:spPr>
          <a:xfrm>
            <a:off x="1104107" y="2590800"/>
            <a:ext cx="6935787" cy="2668587"/>
          </a:xfrm>
          <a:noFill/>
        </p:spPr>
        <p:txBody>
          <a:bodyPr anchor="t"/>
          <a:lstStyle/>
          <a:p>
            <a:pPr marL="0" indent="0" algn="just">
              <a:spcBef>
                <a:spcPts val="0"/>
              </a:spcBef>
              <a:buNone/>
            </a:pPr>
            <a:r>
              <a:rPr lang="en-US" sz="2400">
                <a:latin typeface="Maiandra GD" pitchFamily="34" charset="0"/>
              </a:rPr>
              <a:t>When storing a string of characters in a character array, be sure that the array is large enough to hold the largest string that will be stored. </a:t>
            </a:r>
            <a:r>
              <a:rPr lang="en-US" sz="2400">
                <a:solidFill>
                  <a:srgbClr val="0070C0"/>
                </a:solidFill>
                <a:latin typeface="Maiandra GD" pitchFamily="34" charset="0"/>
              </a:rPr>
              <a:t>C allows strings of any length to be stored</a:t>
            </a:r>
            <a:r>
              <a:rPr lang="en-US" sz="2400">
                <a:latin typeface="Maiandra GD" pitchFamily="34" charset="0"/>
              </a:rPr>
              <a:t>. If a string is longer than the character array in which it is to be stored, characters beyond the end of the array will overwrite data in memory following the array.</a:t>
            </a:r>
          </a:p>
        </p:txBody>
      </p:sp>
    </p:spTree>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5267" name="Rectangle 3"/>
          <p:cNvSpPr>
            <a:spLocks noGrp="1" noChangeArrowheads="1"/>
          </p:cNvSpPr>
          <p:nvPr>
            <p:ph idx="1"/>
          </p:nvPr>
        </p:nvSpPr>
        <p:spPr>
          <a:xfrm>
            <a:off x="476250" y="1219200"/>
            <a:ext cx="8191500" cy="4419600"/>
          </a:xfrm>
        </p:spPr>
        <p:txBody>
          <a:bodyPr/>
          <a:lstStyle/>
          <a:p>
            <a:pPr marL="0" indent="-274320">
              <a:spcBef>
                <a:spcPts val="300"/>
              </a:spcBef>
              <a:spcAft>
                <a:spcPts val="300"/>
              </a:spcAft>
              <a:buClr>
                <a:schemeClr val="tx1"/>
              </a:buClr>
              <a:buSzPct val="80000"/>
            </a:pPr>
            <a:r>
              <a:rPr lang="en-US" sz="2400">
                <a:latin typeface="Maiandra GD" pitchFamily="34" charset="0"/>
              </a:rPr>
              <a:t>String definitions</a:t>
            </a:r>
          </a:p>
          <a:p>
            <a:pPr marL="548640" lvl="1" indent="-274320">
              <a:spcBef>
                <a:spcPts val="300"/>
              </a:spcBef>
              <a:spcAft>
                <a:spcPts val="300"/>
              </a:spcAft>
              <a:buClr>
                <a:schemeClr val="tx1"/>
              </a:buClr>
              <a:buSzPct val="80000"/>
            </a:pPr>
            <a:r>
              <a:rPr lang="en-US" sz="2000">
                <a:latin typeface="Maiandra GD" pitchFamily="34" charset="0"/>
              </a:rPr>
              <a:t>Define as a character array or a variable of type </a:t>
            </a:r>
            <a:r>
              <a:rPr lang="en-US" sz="1800">
                <a:solidFill>
                  <a:srgbClr val="0070C0"/>
                </a:solidFill>
                <a:latin typeface="Maiandra GD" pitchFamily="34" charset="0"/>
              </a:rPr>
              <a:t>char *</a:t>
            </a:r>
          </a:p>
          <a:p>
            <a:pPr marL="1371600" lvl="3" indent="-274320">
              <a:spcBef>
                <a:spcPts val="300"/>
              </a:spcBef>
              <a:spcAft>
                <a:spcPts val="300"/>
              </a:spcAft>
              <a:buClr>
                <a:schemeClr val="tx1"/>
              </a:buClr>
              <a:buSzPct val="80000"/>
            </a:pPr>
            <a:r>
              <a:rPr lang="en-US" sz="1600">
                <a:latin typeface="Maiandra GD" pitchFamily="34" charset="0"/>
              </a:rPr>
              <a:t>char color[] = </a:t>
            </a:r>
            <a:r>
              <a:rPr lang="en-US" sz="1600" smtClean="0">
                <a:latin typeface="Maiandra GD" pitchFamily="34" charset="0"/>
              </a:rPr>
              <a:t>“blue”;</a:t>
            </a:r>
            <a:endParaRPr lang="en-US" sz="1600">
              <a:latin typeface="Maiandra GD" pitchFamily="34" charset="0"/>
            </a:endParaRPr>
          </a:p>
          <a:p>
            <a:pPr marL="1371600" lvl="3" indent="-274320">
              <a:spcBef>
                <a:spcPts val="300"/>
              </a:spcBef>
              <a:spcAft>
                <a:spcPts val="300"/>
              </a:spcAft>
              <a:buClr>
                <a:schemeClr val="tx1"/>
              </a:buClr>
              <a:buSzPct val="80000"/>
            </a:pPr>
            <a:r>
              <a:rPr lang="en-US" sz="1600">
                <a:latin typeface="Maiandra GD" pitchFamily="34" charset="0"/>
              </a:rPr>
              <a:t>char *colorPtr = </a:t>
            </a:r>
            <a:r>
              <a:rPr lang="en-US" sz="1600" smtClean="0">
                <a:latin typeface="Maiandra GD" pitchFamily="34" charset="0"/>
              </a:rPr>
              <a:t>“blue”;</a:t>
            </a:r>
            <a:endParaRPr lang="en-US" sz="1600">
              <a:latin typeface="Maiandra GD" pitchFamily="34" charset="0"/>
            </a:endParaRPr>
          </a:p>
          <a:p>
            <a:pPr marL="548640" lvl="1" indent="-274320">
              <a:spcBef>
                <a:spcPts val="300"/>
              </a:spcBef>
              <a:spcAft>
                <a:spcPts val="300"/>
              </a:spcAft>
              <a:buClr>
                <a:schemeClr val="tx1"/>
              </a:buClr>
              <a:buSzPct val="80000"/>
            </a:pPr>
            <a:r>
              <a:rPr lang="en-US" sz="2000">
                <a:latin typeface="Maiandra GD" pitchFamily="34" charset="0"/>
              </a:rPr>
              <a:t>Remember that strings represented as character arrays end with </a:t>
            </a:r>
            <a:r>
              <a:rPr lang="en-US" sz="2000" smtClean="0">
                <a:latin typeface="Maiandra GD" pitchFamily="34" charset="0"/>
              </a:rPr>
              <a:t>‘</a:t>
            </a:r>
            <a:r>
              <a:rPr lang="en-US" sz="1800" smtClean="0">
                <a:solidFill>
                  <a:srgbClr val="0070C0"/>
                </a:solidFill>
                <a:latin typeface="Maiandra GD" pitchFamily="34" charset="0"/>
              </a:rPr>
              <a:t>\0</a:t>
            </a:r>
            <a:r>
              <a:rPr lang="en-US" sz="1800" smtClean="0">
                <a:latin typeface="Maiandra GD" pitchFamily="34" charset="0"/>
              </a:rPr>
              <a:t>’</a:t>
            </a:r>
            <a:endParaRPr lang="en-US" sz="1800">
              <a:latin typeface="Maiandra GD" pitchFamily="34" charset="0"/>
            </a:endParaRPr>
          </a:p>
          <a:p>
            <a:pPr marL="914400" lvl="2" indent="-274320">
              <a:spcBef>
                <a:spcPts val="300"/>
              </a:spcBef>
              <a:spcAft>
                <a:spcPts val="300"/>
              </a:spcAft>
              <a:buClr>
                <a:schemeClr val="tx1"/>
              </a:buClr>
              <a:buSzPct val="80000"/>
            </a:pPr>
            <a:r>
              <a:rPr lang="en-US" sz="1600">
                <a:latin typeface="Maiandra GD" pitchFamily="34" charset="0"/>
              </a:rPr>
              <a:t>color</a:t>
            </a:r>
            <a:r>
              <a:rPr lang="en-US" sz="1800">
                <a:latin typeface="Maiandra GD" pitchFamily="34" charset="0"/>
              </a:rPr>
              <a:t> has </a:t>
            </a:r>
            <a:r>
              <a:rPr lang="en-US" sz="1600">
                <a:latin typeface="Maiandra GD" pitchFamily="34" charset="0"/>
              </a:rPr>
              <a:t>5 elements</a:t>
            </a:r>
          </a:p>
          <a:p>
            <a:pPr marL="0" indent="-274320">
              <a:spcBef>
                <a:spcPts val="300"/>
              </a:spcBef>
              <a:spcAft>
                <a:spcPts val="300"/>
              </a:spcAft>
              <a:buClr>
                <a:schemeClr val="tx1"/>
              </a:buClr>
              <a:buSzPct val="80000"/>
            </a:pPr>
            <a:r>
              <a:rPr lang="en-US" sz="2400">
                <a:latin typeface="Maiandra GD" pitchFamily="34" charset="0"/>
              </a:rPr>
              <a:t>Inputting strings</a:t>
            </a:r>
          </a:p>
          <a:p>
            <a:pPr marL="548640" lvl="1" indent="-274320">
              <a:spcBef>
                <a:spcPts val="300"/>
              </a:spcBef>
              <a:spcAft>
                <a:spcPts val="300"/>
              </a:spcAft>
              <a:buClr>
                <a:schemeClr val="tx1"/>
              </a:buClr>
              <a:buSzPct val="80000"/>
            </a:pPr>
            <a:r>
              <a:rPr lang="en-US" sz="2000">
                <a:latin typeface="Maiandra GD" pitchFamily="34" charset="0"/>
              </a:rPr>
              <a:t>Use </a:t>
            </a:r>
            <a:r>
              <a:rPr lang="en-US" sz="1800">
                <a:solidFill>
                  <a:srgbClr val="0070C0"/>
                </a:solidFill>
                <a:latin typeface="Maiandra GD" pitchFamily="34" charset="0"/>
              </a:rPr>
              <a:t>scanf</a:t>
            </a:r>
          </a:p>
          <a:p>
            <a:pPr marL="1371600" lvl="3" indent="-274320">
              <a:spcBef>
                <a:spcPts val="300"/>
              </a:spcBef>
              <a:spcAft>
                <a:spcPts val="300"/>
              </a:spcAft>
              <a:buClr>
                <a:schemeClr val="tx1"/>
              </a:buClr>
              <a:buSzPct val="80000"/>
            </a:pPr>
            <a:r>
              <a:rPr lang="en-US" sz="1600">
                <a:latin typeface="Maiandra GD" pitchFamily="34" charset="0"/>
              </a:rPr>
              <a:t>scanf</a:t>
            </a:r>
            <a:r>
              <a:rPr lang="en-US" sz="1600" smtClean="0">
                <a:latin typeface="Maiandra GD" pitchFamily="34" charset="0"/>
              </a:rPr>
              <a:t>(“%s”, </a:t>
            </a:r>
            <a:r>
              <a:rPr lang="en-US" sz="1600">
                <a:latin typeface="Maiandra GD" pitchFamily="34" charset="0"/>
              </a:rPr>
              <a:t>word);</a:t>
            </a:r>
          </a:p>
          <a:p>
            <a:pPr marL="914400" lvl="2" indent="-274320">
              <a:spcBef>
                <a:spcPts val="300"/>
              </a:spcBef>
              <a:spcAft>
                <a:spcPts val="300"/>
              </a:spcAft>
              <a:buClr>
                <a:schemeClr val="tx1"/>
              </a:buClr>
              <a:buSzPct val="80000"/>
            </a:pPr>
            <a:r>
              <a:rPr lang="en-US" sz="1800">
                <a:latin typeface="Maiandra GD" pitchFamily="34" charset="0"/>
              </a:rPr>
              <a:t>Copies input into </a:t>
            </a:r>
            <a:r>
              <a:rPr lang="en-US" sz="1600">
                <a:latin typeface="Maiandra GD" pitchFamily="34" charset="0"/>
              </a:rPr>
              <a:t>word[]</a:t>
            </a:r>
          </a:p>
          <a:p>
            <a:pPr marL="914400" lvl="2" indent="-274320">
              <a:spcBef>
                <a:spcPts val="300"/>
              </a:spcBef>
              <a:spcAft>
                <a:spcPts val="300"/>
              </a:spcAft>
              <a:buClr>
                <a:schemeClr val="tx1"/>
              </a:buClr>
              <a:buSzPct val="80000"/>
            </a:pPr>
            <a:r>
              <a:rPr lang="en-US" sz="1800">
                <a:latin typeface="Maiandra GD" pitchFamily="34" charset="0"/>
              </a:rPr>
              <a:t>Do not need </a:t>
            </a:r>
            <a:r>
              <a:rPr lang="en-US" sz="1600">
                <a:solidFill>
                  <a:srgbClr val="0070C0"/>
                </a:solidFill>
                <a:latin typeface="Maiandra GD" pitchFamily="34" charset="0"/>
              </a:rPr>
              <a:t>&amp;</a:t>
            </a:r>
            <a:r>
              <a:rPr lang="en-US" sz="1800">
                <a:latin typeface="Maiandra GD" pitchFamily="34" charset="0"/>
              </a:rPr>
              <a:t> (because a string is a pointer)</a:t>
            </a:r>
          </a:p>
          <a:p>
            <a:pPr marL="548640" lvl="1" indent="-274320">
              <a:spcBef>
                <a:spcPts val="300"/>
              </a:spcBef>
              <a:spcAft>
                <a:spcPts val="300"/>
              </a:spcAft>
              <a:buClr>
                <a:schemeClr val="tx1"/>
              </a:buClr>
              <a:buSzPct val="80000"/>
            </a:pPr>
            <a:r>
              <a:rPr lang="en-US" sz="2000">
                <a:latin typeface="Maiandra GD" pitchFamily="34" charset="0"/>
              </a:rPr>
              <a:t>Remember to leave room in the array for </a:t>
            </a:r>
            <a:r>
              <a:rPr lang="en-US" sz="1800" smtClean="0">
                <a:latin typeface="Maiandra GD" pitchFamily="34" charset="0"/>
              </a:rPr>
              <a:t>‘</a:t>
            </a:r>
            <a:r>
              <a:rPr lang="en-US" sz="1800" smtClean="0">
                <a:solidFill>
                  <a:srgbClr val="0070C0"/>
                </a:solidFill>
                <a:latin typeface="Maiandra GD" pitchFamily="34" charset="0"/>
              </a:rPr>
              <a:t>\0</a:t>
            </a:r>
            <a:r>
              <a:rPr lang="en-US" sz="1800" smtClean="0">
                <a:latin typeface="Maiandra GD" pitchFamily="34" charset="0"/>
              </a:rPr>
              <a:t>’</a:t>
            </a:r>
            <a:endParaRPr lang="en-US" sz="2000">
              <a:latin typeface="Maiandra GD" pitchFamily="34" charset="0"/>
            </a:endParaRPr>
          </a:p>
        </p:txBody>
      </p:sp>
    </p:spTree>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0578" name="Rectangle 2"/>
          <p:cNvSpPr>
            <a:spLocks noGrp="1" noChangeArrowheads="1"/>
          </p:cNvSpPr>
          <p:nvPr>
            <p:ph type="title"/>
          </p:nvPr>
        </p:nvSpPr>
        <p:spPr>
          <a:xfrm>
            <a:off x="379413" y="842963"/>
            <a:ext cx="6935787" cy="646331"/>
          </a:xfrm>
          <a:noFill/>
        </p:spPr>
        <p:txBody>
          <a:bodyPr wrap="square">
            <a:spAutoFit/>
          </a:bodyPr>
          <a:lstStyle/>
          <a:p>
            <a:pPr algn="l" eaLnBrk="1" hangingPunct="1"/>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Common Programming 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4.3</a:t>
            </a:r>
            <a:endParaRPr lang="en-US" sz="3600" b="1">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920579" name="Rectangle 3"/>
          <p:cNvSpPr>
            <a:spLocks noGrp="1" noChangeArrowheads="1"/>
          </p:cNvSpPr>
          <p:nvPr>
            <p:ph idx="1"/>
          </p:nvPr>
        </p:nvSpPr>
        <p:spPr>
          <a:xfrm>
            <a:off x="989807" y="2589213"/>
            <a:ext cx="7164387" cy="2668587"/>
          </a:xfrm>
          <a:noFill/>
        </p:spPr>
        <p:txBody>
          <a:bodyPr anchor="t"/>
          <a:lstStyle/>
          <a:p>
            <a:pPr marL="0" indent="0" algn="just">
              <a:spcBef>
                <a:spcPts val="0"/>
              </a:spcBef>
              <a:buNone/>
            </a:pPr>
            <a:r>
              <a:rPr lang="en-US" sz="2400">
                <a:solidFill>
                  <a:srgbClr val="0070C0"/>
                </a:solidFill>
                <a:latin typeface="Maiandra GD" pitchFamily="34" charset="0"/>
              </a:rPr>
              <a:t>Processing a single character as a string</a:t>
            </a:r>
            <a:r>
              <a:rPr lang="en-US" sz="2400">
                <a:latin typeface="Maiandra GD" pitchFamily="34" charset="0"/>
              </a:rPr>
              <a:t>. A string is a </a:t>
            </a:r>
            <a:r>
              <a:rPr lang="en-US" sz="2400" smtClean="0">
                <a:latin typeface="Maiandra GD" pitchFamily="34" charset="0"/>
              </a:rPr>
              <a:t>pointer — probably </a:t>
            </a:r>
            <a:r>
              <a:rPr lang="en-US" sz="2400">
                <a:latin typeface="Maiandra GD" pitchFamily="34" charset="0"/>
              </a:rPr>
              <a:t>a respectably large integer. However, a character is a small integer (ASCII values range 0–255). On many systems this causes an error, because low memory addresses are reserved for special purposes such as operating-system interrupt </a:t>
            </a:r>
            <a:r>
              <a:rPr lang="en-US" sz="2400" smtClean="0">
                <a:latin typeface="Maiandra GD" pitchFamily="34" charset="0"/>
              </a:rPr>
              <a:t>handlers — so </a:t>
            </a:r>
            <a:r>
              <a:rPr lang="en-US" altLang="ja-JP" sz="2400" smtClean="0">
                <a:latin typeface="Maiandra GD" pitchFamily="34" charset="0"/>
              </a:rPr>
              <a:t>“</a:t>
            </a:r>
            <a:r>
              <a:rPr lang="en-US" sz="2400" smtClean="0">
                <a:solidFill>
                  <a:srgbClr val="0070C0"/>
                </a:solidFill>
                <a:latin typeface="Maiandra GD" pitchFamily="34" charset="0"/>
              </a:rPr>
              <a:t>access violations</a:t>
            </a:r>
            <a:r>
              <a:rPr lang="en-US" altLang="ja-JP" sz="2400" smtClean="0">
                <a:latin typeface="Maiandra GD" pitchFamily="34" charset="0"/>
              </a:rPr>
              <a:t>”</a:t>
            </a:r>
            <a:r>
              <a:rPr lang="en-US" sz="2400" smtClean="0">
                <a:latin typeface="Maiandra GD" pitchFamily="34" charset="0"/>
              </a:rPr>
              <a:t> </a:t>
            </a:r>
            <a:r>
              <a:rPr lang="en-US" sz="2400">
                <a:latin typeface="Maiandra GD" pitchFamily="34" charset="0"/>
              </a:rPr>
              <a:t>occur.</a:t>
            </a:r>
          </a:p>
        </p:txBody>
      </p:sp>
    </p:spTree>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02" name="Rectangle 2"/>
          <p:cNvSpPr>
            <a:spLocks noGrp="1" noChangeArrowheads="1"/>
          </p:cNvSpPr>
          <p:nvPr>
            <p:ph type="title"/>
          </p:nvPr>
        </p:nvSpPr>
        <p:spPr>
          <a:xfrm>
            <a:off x="379413" y="842963"/>
            <a:ext cx="7164387" cy="646331"/>
          </a:xfrm>
          <a:noFill/>
        </p:spPr>
        <p:txBody>
          <a:bodyPr wrap="square">
            <a:spAutoFit/>
          </a:bodyPr>
          <a:lstStyle/>
          <a:p>
            <a:pPr algn="l" eaLnBrk="1" hangingPunct="1"/>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Common Programming 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4.4</a:t>
            </a:r>
            <a:endParaRPr lang="en-US" sz="3600" b="1">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921603" name="Rectangle 3"/>
          <p:cNvSpPr>
            <a:spLocks noGrp="1" noChangeArrowheads="1"/>
          </p:cNvSpPr>
          <p:nvPr>
            <p:ph idx="1"/>
          </p:nvPr>
        </p:nvSpPr>
        <p:spPr>
          <a:xfrm>
            <a:off x="1199357" y="3352800"/>
            <a:ext cx="6745287" cy="839787"/>
          </a:xfrm>
          <a:noFill/>
        </p:spPr>
        <p:txBody>
          <a:bodyPr anchor="t"/>
          <a:lstStyle/>
          <a:p>
            <a:pPr marL="0" indent="0" algn="just">
              <a:spcBef>
                <a:spcPts val="0"/>
              </a:spcBef>
              <a:buNone/>
            </a:pPr>
            <a:r>
              <a:rPr lang="en-US" sz="2400">
                <a:solidFill>
                  <a:srgbClr val="0070C0"/>
                </a:solidFill>
                <a:latin typeface="Maiandra GD" pitchFamily="34" charset="0"/>
              </a:rPr>
              <a:t>Passing a character as an argument</a:t>
            </a:r>
            <a:r>
              <a:rPr lang="en-US" sz="2400">
                <a:latin typeface="Maiandra GD" pitchFamily="34" charset="0"/>
              </a:rPr>
              <a:t> to a function when a string is expected is </a:t>
            </a:r>
            <a:r>
              <a:rPr lang="en-US" sz="2400">
                <a:solidFill>
                  <a:srgbClr val="FF0000"/>
                </a:solidFill>
                <a:latin typeface="Maiandra GD" pitchFamily="34" charset="0"/>
              </a:rPr>
              <a:t>a syntax error</a:t>
            </a:r>
            <a:r>
              <a:rPr lang="en-US" sz="2400">
                <a:latin typeface="Maiandra GD" pitchFamily="34" charset="0"/>
              </a:rPr>
              <a:t>.</a:t>
            </a:r>
          </a:p>
        </p:txBody>
      </p:sp>
    </p:spTree>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626" name="Rectangle 2"/>
          <p:cNvSpPr>
            <a:spLocks noGrp="1" noChangeArrowheads="1"/>
          </p:cNvSpPr>
          <p:nvPr>
            <p:ph type="title"/>
          </p:nvPr>
        </p:nvSpPr>
        <p:spPr>
          <a:xfrm>
            <a:off x="379413" y="842963"/>
            <a:ext cx="7011987" cy="646331"/>
          </a:xfrm>
          <a:noFill/>
        </p:spPr>
        <p:txBody>
          <a:bodyPr wrap="square">
            <a:spAutoFit/>
          </a:bodyPr>
          <a:lstStyle/>
          <a:p>
            <a:pPr algn="l" eaLnBrk="1" hangingPunct="1"/>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Common Programming 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4.5</a:t>
            </a:r>
            <a:endParaRPr lang="en-US" sz="3600" b="1">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922627" name="Rectangle 3"/>
          <p:cNvSpPr>
            <a:spLocks noGrp="1" noChangeArrowheads="1"/>
          </p:cNvSpPr>
          <p:nvPr>
            <p:ph idx="1"/>
          </p:nvPr>
        </p:nvSpPr>
        <p:spPr>
          <a:xfrm>
            <a:off x="989807" y="3429000"/>
            <a:ext cx="7164387" cy="839787"/>
          </a:xfrm>
          <a:noFill/>
        </p:spPr>
        <p:txBody>
          <a:bodyPr anchor="t"/>
          <a:lstStyle/>
          <a:p>
            <a:pPr marL="0" indent="0" algn="just">
              <a:spcBef>
                <a:spcPts val="0"/>
              </a:spcBef>
              <a:buNone/>
            </a:pPr>
            <a:r>
              <a:rPr lang="en-US" sz="2400">
                <a:solidFill>
                  <a:srgbClr val="0070C0"/>
                </a:solidFill>
                <a:latin typeface="Maiandra GD" pitchFamily="34" charset="0"/>
              </a:rPr>
              <a:t>Passing a string as an argument</a:t>
            </a:r>
            <a:r>
              <a:rPr lang="en-US" sz="2400">
                <a:latin typeface="Maiandra GD" pitchFamily="34" charset="0"/>
              </a:rPr>
              <a:t> to a function when a character is expected is </a:t>
            </a:r>
            <a:r>
              <a:rPr lang="en-US" sz="2400">
                <a:solidFill>
                  <a:srgbClr val="FF0000"/>
                </a:solidFill>
                <a:latin typeface="Maiandra GD" pitchFamily="34" charset="0"/>
              </a:rPr>
              <a:t>a syntax error</a:t>
            </a:r>
            <a:r>
              <a:rPr lang="en-US" sz="2400">
                <a:latin typeface="Maiandra GD" pitchFamily="34" charset="0"/>
              </a:rPr>
              <a:t>.</a:t>
            </a:r>
          </a:p>
        </p:txBody>
      </p:sp>
    </p:spTree>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7314" name="Rectangle 2"/>
          <p:cNvSpPr>
            <a:spLocks noGrp="1" noChangeArrowheads="1"/>
          </p:cNvSpPr>
          <p:nvPr>
            <p:ph type="title"/>
          </p:nvPr>
        </p:nvSpPr>
        <p:spPr>
          <a:xfrm>
            <a:off x="152400" y="76200"/>
            <a:ext cx="6629400" cy="639762"/>
          </a:xfrm>
        </p:spPr>
        <p:txBody>
          <a:bodyPr/>
          <a:lstStyle/>
          <a:p>
            <a:pPr algn="l"/>
            <a:r>
              <a:rPr lang="en-US" sz="3600" b="1">
                <a:effectLst>
                  <a:outerShdw blurRad="38100" dist="38100" dir="2700000" algn="tl">
                    <a:srgbClr val="000000">
                      <a:alpha val="43137"/>
                    </a:srgbClr>
                  </a:outerShdw>
                </a:effectLst>
                <a:latin typeface="Maiandra GD" pitchFamily="34" charset="0"/>
              </a:rPr>
              <a:t>8.3 Character Handling Library</a:t>
            </a:r>
          </a:p>
        </p:txBody>
      </p:sp>
      <p:sp>
        <p:nvSpPr>
          <p:cNvPr id="1037315" name="Rectangle 3"/>
          <p:cNvSpPr>
            <a:spLocks noGrp="1" noChangeArrowheads="1"/>
          </p:cNvSpPr>
          <p:nvPr>
            <p:ph idx="1"/>
          </p:nvPr>
        </p:nvSpPr>
        <p:spPr>
          <a:xfrm>
            <a:off x="533400" y="1752600"/>
            <a:ext cx="8077200" cy="3810000"/>
          </a:xfrm>
        </p:spPr>
        <p:txBody>
          <a:bodyPr/>
          <a:lstStyle/>
          <a:p>
            <a:pPr marL="0" indent="-274320">
              <a:spcBef>
                <a:spcPts val="1200"/>
              </a:spcBef>
              <a:spcAft>
                <a:spcPts val="1200"/>
              </a:spcAft>
              <a:buClr>
                <a:schemeClr val="tx1"/>
              </a:buClr>
              <a:buSzPct val="80000"/>
            </a:pPr>
            <a:r>
              <a:rPr lang="en-US" sz="2800">
                <a:solidFill>
                  <a:srgbClr val="FF0000"/>
                </a:solidFill>
                <a:latin typeface="Maiandra GD" pitchFamily="34" charset="0"/>
              </a:rPr>
              <a:t>Character handling library </a:t>
            </a:r>
          </a:p>
          <a:p>
            <a:pPr marL="548640" lvl="1" indent="-274320">
              <a:spcBef>
                <a:spcPts val="1200"/>
              </a:spcBef>
              <a:spcAft>
                <a:spcPts val="1200"/>
              </a:spcAft>
              <a:buClr>
                <a:schemeClr val="tx1"/>
              </a:buClr>
              <a:buSzPct val="80000"/>
            </a:pPr>
            <a:r>
              <a:rPr lang="en-US" sz="2400">
                <a:latin typeface="Maiandra GD" pitchFamily="34" charset="0"/>
              </a:rPr>
              <a:t>Includes functions to perform useful tests and manipulations of character data</a:t>
            </a:r>
          </a:p>
          <a:p>
            <a:pPr marL="548640" lvl="1" indent="-274320">
              <a:spcBef>
                <a:spcPts val="1200"/>
              </a:spcBef>
              <a:spcAft>
                <a:spcPts val="1200"/>
              </a:spcAft>
              <a:buClr>
                <a:schemeClr val="tx1"/>
              </a:buClr>
              <a:buSzPct val="80000"/>
            </a:pPr>
            <a:r>
              <a:rPr lang="en-US" sz="2400">
                <a:latin typeface="Maiandra GD" pitchFamily="34" charset="0"/>
              </a:rPr>
              <a:t>Each function receives a character (an </a:t>
            </a:r>
            <a:r>
              <a:rPr lang="en-US" sz="1800">
                <a:latin typeface="Maiandra GD" pitchFamily="34" charset="0"/>
              </a:rPr>
              <a:t>int</a:t>
            </a:r>
            <a:r>
              <a:rPr lang="en-US" sz="2400">
                <a:latin typeface="Maiandra GD" pitchFamily="34" charset="0"/>
              </a:rPr>
              <a:t>) or </a:t>
            </a:r>
            <a:r>
              <a:rPr lang="en-US" sz="1800">
                <a:latin typeface="Maiandra GD" pitchFamily="34" charset="0"/>
              </a:rPr>
              <a:t>EOF</a:t>
            </a:r>
            <a:r>
              <a:rPr lang="en-US" sz="2400">
                <a:latin typeface="Maiandra GD" pitchFamily="34" charset="0"/>
              </a:rPr>
              <a:t> as an argument</a:t>
            </a:r>
          </a:p>
          <a:p>
            <a:pPr marL="274320" indent="-274320">
              <a:spcBef>
                <a:spcPts val="1200"/>
              </a:spcBef>
              <a:spcAft>
                <a:spcPts val="1200"/>
              </a:spcAft>
              <a:buClr>
                <a:schemeClr val="tx1"/>
              </a:buClr>
              <a:buSzPct val="80000"/>
            </a:pPr>
            <a:r>
              <a:rPr lang="en-US" sz="2800">
                <a:latin typeface="Maiandra GD" pitchFamily="34" charset="0"/>
              </a:rPr>
              <a:t>The following slides contain a table of all the functions in </a:t>
            </a:r>
            <a:r>
              <a:rPr lang="en-US" sz="2000">
                <a:solidFill>
                  <a:srgbClr val="FF0000"/>
                </a:solidFill>
                <a:latin typeface="Maiandra GD" pitchFamily="34" charset="0"/>
              </a:rPr>
              <a:t>&lt;ctype.h&gt;</a:t>
            </a:r>
            <a:endParaRPr lang="en-US" sz="2800">
              <a:solidFill>
                <a:srgbClr val="FF0000"/>
              </a:solidFill>
              <a:latin typeface="Maiandra GD" pitchFamily="34" charset="0"/>
            </a:endParaRPr>
          </a:p>
        </p:txBody>
      </p:sp>
    </p:spTree>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88834" name="Object 2"/>
          <p:cNvGraphicFramePr>
            <a:graphicFrameLocks noGrp="1" noChangeAspect="1"/>
          </p:cNvGraphicFramePr>
          <p:nvPr>
            <p:ph/>
          </p:nvPr>
        </p:nvGraphicFramePr>
        <p:xfrm>
          <a:off x="850900" y="1219200"/>
          <a:ext cx="7442200" cy="3757613"/>
        </p:xfrm>
        <a:graphic>
          <a:graphicData uri="http://schemas.openxmlformats.org/presentationml/2006/ole">
            <p:oleObj spid="_x0000_s318468" name="Document" r:id="rId4" imgW="8669672" imgH="4376353" progId="Word.Document.8">
              <p:embed/>
            </p:oleObj>
          </a:graphicData>
        </a:graphic>
      </p:graphicFrame>
      <p:sp>
        <p:nvSpPr>
          <p:cNvPr id="888835" name="Rectangle 3"/>
          <p:cNvSpPr>
            <a:spLocks noChangeArrowheads="1"/>
          </p:cNvSpPr>
          <p:nvPr/>
        </p:nvSpPr>
        <p:spPr bwMode="auto">
          <a:xfrm>
            <a:off x="1104107" y="5513387"/>
            <a:ext cx="6935787" cy="2778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4.1</a:t>
            </a:r>
            <a:r>
              <a:rPr lang="en-US" smtClean="0">
                <a:solidFill>
                  <a:srgbClr val="000000"/>
                </a:solidFill>
                <a:latin typeface="Maiandra GD" pitchFamily="34" charset="0"/>
              </a:rPr>
              <a:t> </a:t>
            </a:r>
            <a:r>
              <a:rPr lang="en-US" b="1">
                <a:solidFill>
                  <a:srgbClr val="000000"/>
                </a:solidFill>
                <a:latin typeface="Maiandra GD" pitchFamily="34" charset="0"/>
              </a:rPr>
              <a:t>|</a:t>
            </a:r>
            <a:r>
              <a:rPr lang="en-US">
                <a:solidFill>
                  <a:srgbClr val="000000"/>
                </a:solidFill>
                <a:latin typeface="Maiandra GD" pitchFamily="34" charset="0"/>
              </a:rPr>
              <a:t> </a:t>
            </a:r>
            <a:r>
              <a:rPr lang="en-US">
                <a:solidFill>
                  <a:schemeClr val="tx1"/>
                </a:solidFill>
                <a:latin typeface="Maiandra GD" pitchFamily="34" charset="0"/>
              </a:rPr>
              <a:t>Character-handling library functions. (Part 1 of 2.) </a:t>
            </a:r>
          </a:p>
        </p:txBody>
      </p:sp>
    </p:spTree>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89858" name="Object 2"/>
          <p:cNvGraphicFramePr>
            <a:graphicFrameLocks noGrp="1" noChangeAspect="1"/>
          </p:cNvGraphicFramePr>
          <p:nvPr>
            <p:ph/>
          </p:nvPr>
        </p:nvGraphicFramePr>
        <p:xfrm>
          <a:off x="1133475" y="1066800"/>
          <a:ext cx="6877050" cy="4114800"/>
        </p:xfrm>
        <a:graphic>
          <a:graphicData uri="http://schemas.openxmlformats.org/presentationml/2006/ole">
            <p:oleObj spid="_x0000_s319492" name="Document" r:id="rId4" imgW="6905234" imgH="4132392" progId="Word.Document.8">
              <p:embed/>
            </p:oleObj>
          </a:graphicData>
        </a:graphic>
      </p:graphicFrame>
      <p:sp>
        <p:nvSpPr>
          <p:cNvPr id="889859" name="Rectangle 3"/>
          <p:cNvSpPr>
            <a:spLocks noChangeArrowheads="1"/>
          </p:cNvSpPr>
          <p:nvPr/>
        </p:nvSpPr>
        <p:spPr bwMode="auto">
          <a:xfrm>
            <a:off x="989807" y="5638800"/>
            <a:ext cx="7164387" cy="2778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4.1</a:t>
            </a:r>
            <a:r>
              <a:rPr lang="en-US" smtClean="0">
                <a:solidFill>
                  <a:srgbClr val="000000"/>
                </a:solidFill>
                <a:latin typeface="Maiandra GD" pitchFamily="34" charset="0"/>
              </a:rPr>
              <a:t> </a:t>
            </a:r>
            <a:r>
              <a:rPr lang="en-US" b="1">
                <a:solidFill>
                  <a:srgbClr val="000000"/>
                </a:solidFill>
                <a:latin typeface="Maiandra GD" pitchFamily="34" charset="0"/>
              </a:rPr>
              <a:t>|</a:t>
            </a:r>
            <a:r>
              <a:rPr lang="en-US">
                <a:solidFill>
                  <a:srgbClr val="000000"/>
                </a:solidFill>
                <a:latin typeface="Maiandra GD" pitchFamily="34" charset="0"/>
              </a:rPr>
              <a:t> </a:t>
            </a:r>
            <a:r>
              <a:rPr lang="en-US">
                <a:solidFill>
                  <a:schemeClr val="tx1"/>
                </a:solidFill>
                <a:latin typeface="Maiandra GD" pitchFamily="34" charset="0"/>
              </a:rPr>
              <a:t>Character-handling library functions. (Part 2 of 2.) </a:t>
            </a: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1" name="Rectangle 2"/>
          <p:cNvSpPr>
            <a:spLocks noGrp="1" noChangeArrowheads="1"/>
          </p:cNvSpPr>
          <p:nvPr>
            <p:ph type="title"/>
          </p:nvPr>
        </p:nvSpPr>
        <p:spPr>
          <a:xfrm>
            <a:off x="379413" y="914400"/>
            <a:ext cx="67833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4.2</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63492" name="Rectangle 3"/>
          <p:cNvSpPr>
            <a:spLocks noGrp="1" noChangeArrowheads="1"/>
          </p:cNvSpPr>
          <p:nvPr>
            <p:ph idx="1"/>
          </p:nvPr>
        </p:nvSpPr>
        <p:spPr>
          <a:xfrm>
            <a:off x="381000" y="3581400"/>
            <a:ext cx="8382000" cy="828764"/>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Place a blank line between function definitions</a:t>
            </a:r>
            <a:r>
              <a:rPr lang="en-US" sz="2400" b="0" dirty="0">
                <a:latin typeface="Maiandra GD" pitchFamily="34" charset="0"/>
              </a:rPr>
              <a:t> to separate the functions and enhance program readability.</a:t>
            </a:r>
          </a:p>
        </p:txBody>
      </p:sp>
    </p:spTree>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8770" name="Rectangle 2"/>
          <p:cNvSpPr>
            <a:spLocks noGrp="1" noChangeArrowheads="1"/>
          </p:cNvSpPr>
          <p:nvPr>
            <p:ph type="title"/>
          </p:nvPr>
        </p:nvSpPr>
        <p:spPr>
          <a:xfrm>
            <a:off x="379413" y="842963"/>
            <a:ext cx="5487987" cy="646331"/>
          </a:xfrm>
          <a:noFill/>
        </p:spPr>
        <p:txBody>
          <a:bodyPr wrap="square">
            <a:spAutoFit/>
          </a:bodyPr>
          <a:lstStyle/>
          <a:p>
            <a:pPr algn="l" eaLnBrk="1" hangingPunct="1"/>
            <a:r>
              <a:rPr lang="en-US" sz="3600" b="1">
                <a:solidFill>
                  <a:schemeClr val="accent5">
                    <a:lumMod val="25000"/>
                  </a:schemeClr>
                </a:solidFill>
                <a:effectLst>
                  <a:outerShdw blurRad="38100" dist="38100" dir="2700000" algn="tl">
                    <a:srgbClr val="000000">
                      <a:alpha val="43137"/>
                    </a:srgbClr>
                  </a:outerShdw>
                </a:effectLst>
                <a:latin typeface="Maiandra GD" pitchFamily="34" charset="0"/>
              </a:rPr>
              <a:t>Error-Prevention Tip </a:t>
            </a:r>
            <a:r>
              <a:rPr lang="en-US" sz="3600" b="1" smtClean="0">
                <a:solidFill>
                  <a:schemeClr val="accent5">
                    <a:lumMod val="25000"/>
                  </a:schemeClr>
                </a:solidFill>
                <a:effectLst>
                  <a:outerShdw blurRad="38100" dist="38100" dir="2700000" algn="tl">
                    <a:srgbClr val="000000">
                      <a:alpha val="43137"/>
                    </a:srgbClr>
                  </a:outerShdw>
                </a:effectLst>
                <a:latin typeface="Maiandra GD" pitchFamily="34" charset="0"/>
              </a:rPr>
              <a:t>4.2</a:t>
            </a:r>
            <a:endParaRPr lang="en-US" sz="3600" b="1">
              <a:solidFill>
                <a:schemeClr val="accent5">
                  <a:lumMod val="25000"/>
                </a:schemeClr>
              </a:solidFill>
              <a:effectLst>
                <a:outerShdw blurRad="38100" dist="38100" dir="2700000" algn="tl">
                  <a:srgbClr val="000000">
                    <a:alpha val="43137"/>
                  </a:srgbClr>
                </a:outerShdw>
              </a:effectLst>
              <a:latin typeface="Maiandra GD" pitchFamily="34" charset="0"/>
            </a:endParaRPr>
          </a:p>
        </p:txBody>
      </p:sp>
      <p:sp>
        <p:nvSpPr>
          <p:cNvPr id="928771" name="Rectangle 3"/>
          <p:cNvSpPr>
            <a:spLocks noGrp="1" noChangeArrowheads="1"/>
          </p:cNvSpPr>
          <p:nvPr>
            <p:ph idx="1"/>
          </p:nvPr>
        </p:nvSpPr>
        <p:spPr>
          <a:xfrm>
            <a:off x="989807" y="3429000"/>
            <a:ext cx="7164387" cy="839787"/>
          </a:xfrm>
          <a:noFill/>
        </p:spPr>
        <p:txBody>
          <a:bodyPr anchor="t"/>
          <a:lstStyle/>
          <a:p>
            <a:pPr marL="0" indent="0" algn="just">
              <a:spcBef>
                <a:spcPts val="0"/>
              </a:spcBef>
              <a:buNone/>
            </a:pPr>
            <a:r>
              <a:rPr lang="en-US" sz="2400">
                <a:latin typeface="Maiandra GD" pitchFamily="34" charset="0"/>
              </a:rPr>
              <a:t>When using functions from the character-handling library, include the </a:t>
            </a:r>
            <a:r>
              <a:rPr lang="en-US" sz="2000">
                <a:solidFill>
                  <a:srgbClr val="FF0000"/>
                </a:solidFill>
                <a:latin typeface="Maiandra GD" pitchFamily="34" charset="0"/>
              </a:rPr>
              <a:t>&lt;ctype.h&gt;</a:t>
            </a:r>
            <a:r>
              <a:rPr lang="en-US" sz="2400">
                <a:latin typeface="Maiandra GD" pitchFamily="34" charset="0"/>
              </a:rPr>
              <a:t> header.</a:t>
            </a:r>
          </a:p>
        </p:txBody>
      </p:sp>
    </p:spTree>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44802" name="Object 2"/>
          <p:cNvGraphicFramePr>
            <a:graphicFrameLocks noChangeAspect="1"/>
          </p:cNvGraphicFramePr>
          <p:nvPr/>
        </p:nvGraphicFramePr>
        <p:xfrm>
          <a:off x="0" y="0"/>
          <a:ext cx="6019800" cy="3957638"/>
        </p:xfrm>
        <a:graphic>
          <a:graphicData uri="http://schemas.openxmlformats.org/presentationml/2006/ole">
            <p:oleObj spid="_x0000_s320516" name="Document" r:id="rId4" imgW="7075484" imgH="3964491" progId="Word.Document.8">
              <p:embed/>
            </p:oleObj>
          </a:graphicData>
        </a:graphic>
      </p:graphicFrame>
      <p:sp>
        <p:nvSpPr>
          <p:cNvPr id="844803" name="Rectangle 3"/>
          <p:cNvSpPr>
            <a:spLocks noChangeArrowheads="1"/>
          </p:cNvSpPr>
          <p:nvPr/>
        </p:nvSpPr>
        <p:spPr bwMode="auto">
          <a:xfrm>
            <a:off x="7086600" y="152400"/>
            <a:ext cx="2057400" cy="4308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200" u="sng">
                <a:solidFill>
                  <a:srgbClr val="7030A0"/>
                </a:solidFill>
                <a:latin typeface="Maiandra GD" pitchFamily="34" charset="0"/>
              </a:rPr>
              <a:t>Outline</a:t>
            </a:r>
          </a:p>
        </p:txBody>
      </p:sp>
      <p:sp>
        <p:nvSpPr>
          <p:cNvPr id="844805" name="Text Box 5"/>
          <p:cNvSpPr txBox="1">
            <a:spLocks noChangeArrowheads="1"/>
          </p:cNvSpPr>
          <p:nvPr/>
        </p:nvSpPr>
        <p:spPr bwMode="auto">
          <a:xfrm>
            <a:off x="6019800" y="2133600"/>
            <a:ext cx="28956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isdigit</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tests if a character is a decimal digit</a:t>
            </a:r>
          </a:p>
        </p:txBody>
      </p:sp>
      <p:sp>
        <p:nvSpPr>
          <p:cNvPr id="844806" name="Line 6"/>
          <p:cNvSpPr>
            <a:spLocks noChangeShapeType="1"/>
          </p:cNvSpPr>
          <p:nvPr/>
        </p:nvSpPr>
        <p:spPr bwMode="auto">
          <a:xfrm flipH="1" flipV="1">
            <a:off x="2133600" y="2285999"/>
            <a:ext cx="3886200" cy="152398"/>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endParaRPr lang="en-US"/>
          </a:p>
        </p:txBody>
      </p:sp>
      <p:sp>
        <p:nvSpPr>
          <p:cNvPr id="844807" name="Text Box 7"/>
          <p:cNvSpPr txBox="1">
            <a:spLocks noChangeArrowheads="1"/>
          </p:cNvSpPr>
          <p:nvPr/>
        </p:nvSpPr>
        <p:spPr bwMode="auto">
          <a:xfrm>
            <a:off x="5029200" y="4038600"/>
            <a:ext cx="3429000" cy="3460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algn="just">
              <a:spcBef>
                <a:spcPct val="50000"/>
              </a:spcBef>
              <a:spcAft>
                <a:spcPct val="25000"/>
              </a:spcAft>
            </a:pPr>
            <a:r>
              <a:rPr lang="en-US" b="1">
                <a:solidFill>
                  <a:srgbClr val="FF0000"/>
                </a:solidFill>
                <a:latin typeface="Maiandra GD" pitchFamily="34" charset="0"/>
                <a:ea typeface="Times New Roman" charset="0"/>
                <a:cs typeface="AGaramond" charset="0"/>
              </a:rPr>
              <a:t>isalpha</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tests if a character is a letter</a:t>
            </a:r>
          </a:p>
        </p:txBody>
      </p:sp>
      <p:sp>
        <p:nvSpPr>
          <p:cNvPr id="844808" name="Line 8"/>
          <p:cNvSpPr>
            <a:spLocks noChangeShapeType="1"/>
          </p:cNvSpPr>
          <p:nvPr/>
        </p:nvSpPr>
        <p:spPr bwMode="auto">
          <a:xfrm flipH="1" flipV="1">
            <a:off x="1752600" y="3657600"/>
            <a:ext cx="3276600" cy="3810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45826" name="Object 2"/>
          <p:cNvGraphicFramePr>
            <a:graphicFrameLocks noChangeAspect="1"/>
          </p:cNvGraphicFramePr>
          <p:nvPr/>
        </p:nvGraphicFramePr>
        <p:xfrm>
          <a:off x="0" y="0"/>
          <a:ext cx="7056438" cy="3957638"/>
        </p:xfrm>
        <a:graphic>
          <a:graphicData uri="http://schemas.openxmlformats.org/presentationml/2006/ole">
            <p:oleObj spid="_x0000_s321540" name="Document" r:id="rId4" imgW="7056967" imgH="3958167" progId="Word.Document.8">
              <p:embed/>
            </p:oleObj>
          </a:graphicData>
        </a:graphic>
      </p:graphicFrame>
      <p:sp>
        <p:nvSpPr>
          <p:cNvPr id="845827" name="Rectangle 3"/>
          <p:cNvSpPr>
            <a:spLocks noChangeArrowheads="1"/>
          </p:cNvSpPr>
          <p:nvPr/>
        </p:nvSpPr>
        <p:spPr bwMode="auto">
          <a:xfrm>
            <a:off x="7086600" y="152400"/>
            <a:ext cx="2057400" cy="4308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200" u="sng">
                <a:solidFill>
                  <a:srgbClr val="7030A0"/>
                </a:solidFill>
                <a:latin typeface="Maiandra GD" pitchFamily="34" charset="0"/>
              </a:rPr>
              <a:t>Outline</a:t>
            </a:r>
          </a:p>
        </p:txBody>
      </p:sp>
      <p:sp>
        <p:nvSpPr>
          <p:cNvPr id="845829" name="Text Box 5"/>
          <p:cNvSpPr txBox="1">
            <a:spLocks noChangeArrowheads="1"/>
          </p:cNvSpPr>
          <p:nvPr/>
        </p:nvSpPr>
        <p:spPr bwMode="auto">
          <a:xfrm>
            <a:off x="4876800" y="1905000"/>
            <a:ext cx="25908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457200" algn="just">
              <a:spcBef>
                <a:spcPts val="0"/>
              </a:spcBef>
              <a:spcAft>
                <a:spcPts val="0"/>
              </a:spcAft>
            </a:pPr>
            <a:r>
              <a:rPr lang="en-US" b="1">
                <a:solidFill>
                  <a:srgbClr val="FF0000"/>
                </a:solidFill>
                <a:latin typeface="Maiandra GD" pitchFamily="34" charset="0"/>
                <a:ea typeface="Times New Roman" charset="0"/>
                <a:cs typeface="AGaramond" charset="0"/>
              </a:rPr>
              <a:t>isdigit</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tests if a character is a decimal digit or a letter</a:t>
            </a:r>
          </a:p>
        </p:txBody>
      </p:sp>
      <p:sp>
        <p:nvSpPr>
          <p:cNvPr id="845830" name="Line 6"/>
          <p:cNvSpPr>
            <a:spLocks noChangeShapeType="1"/>
          </p:cNvSpPr>
          <p:nvPr/>
        </p:nvSpPr>
        <p:spPr bwMode="auto">
          <a:xfrm flipH="1" flipV="1">
            <a:off x="1828800" y="1447800"/>
            <a:ext cx="3048000" cy="4572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endParaRPr lang="en-US"/>
          </a:p>
        </p:txBody>
      </p:sp>
      <p:sp>
        <p:nvSpPr>
          <p:cNvPr id="845831" name="Text Box 7"/>
          <p:cNvSpPr txBox="1">
            <a:spLocks noChangeArrowheads="1"/>
          </p:cNvSpPr>
          <p:nvPr/>
        </p:nvSpPr>
        <p:spPr bwMode="auto">
          <a:xfrm>
            <a:off x="4811484" y="4299856"/>
            <a:ext cx="28956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isxdigit</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tests if a character is a hexadecimal digit</a:t>
            </a:r>
          </a:p>
        </p:txBody>
      </p:sp>
      <p:sp>
        <p:nvSpPr>
          <p:cNvPr id="845832" name="Line 8"/>
          <p:cNvSpPr>
            <a:spLocks noChangeShapeType="1"/>
          </p:cNvSpPr>
          <p:nvPr/>
        </p:nvSpPr>
        <p:spPr bwMode="auto">
          <a:xfrm flipH="1" flipV="1">
            <a:off x="1839684" y="3766456"/>
            <a:ext cx="2971800" cy="5334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46850" name="Object 2"/>
          <p:cNvGraphicFramePr>
            <a:graphicFrameLocks noChangeAspect="1"/>
          </p:cNvGraphicFramePr>
          <p:nvPr/>
        </p:nvGraphicFramePr>
        <p:xfrm>
          <a:off x="0" y="0"/>
          <a:ext cx="7053263" cy="5418138"/>
        </p:xfrm>
        <a:graphic>
          <a:graphicData uri="http://schemas.openxmlformats.org/presentationml/2006/ole">
            <p:oleObj spid="_x0000_s322564" name="Document" r:id="rId4" imgW="7056048" imgH="5420203" progId="Word.Document.8">
              <p:embed/>
            </p:oleObj>
          </a:graphicData>
        </a:graphic>
      </p:graphicFrame>
      <p:sp>
        <p:nvSpPr>
          <p:cNvPr id="846851" name="Rectangle 3"/>
          <p:cNvSpPr>
            <a:spLocks noChangeArrowheads="1"/>
          </p:cNvSpPr>
          <p:nvPr/>
        </p:nvSpPr>
        <p:spPr bwMode="auto">
          <a:xfrm>
            <a:off x="7086600" y="152400"/>
            <a:ext cx="2057400" cy="4308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200" u="sng">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47874" name="Object 2"/>
          <p:cNvGraphicFramePr>
            <a:graphicFrameLocks noChangeAspect="1"/>
          </p:cNvGraphicFramePr>
          <p:nvPr/>
        </p:nvGraphicFramePr>
        <p:xfrm>
          <a:off x="1" y="0"/>
          <a:ext cx="6781800" cy="6248400"/>
        </p:xfrm>
        <a:graphic>
          <a:graphicData uri="http://schemas.openxmlformats.org/presentationml/2006/ole">
            <p:oleObj spid="_x0000_s323588" name="Document" r:id="rId4" imgW="7074045" imgH="6278733" progId="Word.Document.8">
              <p:embed/>
            </p:oleObj>
          </a:graphicData>
        </a:graphic>
      </p:graphicFrame>
      <p:sp>
        <p:nvSpPr>
          <p:cNvPr id="847875" name="Rectangle 3"/>
          <p:cNvSpPr>
            <a:spLocks noChangeArrowheads="1"/>
          </p:cNvSpPr>
          <p:nvPr/>
        </p:nvSpPr>
        <p:spPr bwMode="auto">
          <a:xfrm>
            <a:off x="7086600" y="152400"/>
            <a:ext cx="2057400" cy="4308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200" u="sng">
                <a:solidFill>
                  <a:srgbClr val="7030A0"/>
                </a:solidFill>
                <a:latin typeface="Maiandra GD" pitchFamily="34" charset="0"/>
              </a:rPr>
              <a:t>Outline</a:t>
            </a:r>
          </a:p>
        </p:txBody>
      </p:sp>
      <p:sp>
        <p:nvSpPr>
          <p:cNvPr id="847877" name="Text Box 5"/>
          <p:cNvSpPr txBox="1">
            <a:spLocks noChangeArrowheads="1"/>
          </p:cNvSpPr>
          <p:nvPr/>
        </p:nvSpPr>
        <p:spPr bwMode="auto">
          <a:xfrm>
            <a:off x="6172200" y="3516084"/>
            <a:ext cx="27432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islower</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tests if a character is a lowercase letter</a:t>
            </a:r>
          </a:p>
        </p:txBody>
      </p:sp>
      <p:sp>
        <p:nvSpPr>
          <p:cNvPr id="847878" name="Line 6"/>
          <p:cNvSpPr>
            <a:spLocks noChangeShapeType="1"/>
          </p:cNvSpPr>
          <p:nvPr/>
        </p:nvSpPr>
        <p:spPr bwMode="auto">
          <a:xfrm flipH="1" flipV="1">
            <a:off x="2438400" y="3124200"/>
            <a:ext cx="3733800" cy="6858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endParaRPr lang="en-US"/>
          </a:p>
        </p:txBody>
      </p:sp>
      <p:sp>
        <p:nvSpPr>
          <p:cNvPr id="847879" name="Text Box 7"/>
          <p:cNvSpPr txBox="1">
            <a:spLocks noChangeArrowheads="1"/>
          </p:cNvSpPr>
          <p:nvPr/>
        </p:nvSpPr>
        <p:spPr bwMode="auto">
          <a:xfrm>
            <a:off x="5867400" y="6019800"/>
            <a:ext cx="29718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isupper</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tests if a character is an uppercase letter</a:t>
            </a:r>
          </a:p>
        </p:txBody>
      </p:sp>
      <p:sp>
        <p:nvSpPr>
          <p:cNvPr id="847880" name="Line 8"/>
          <p:cNvSpPr>
            <a:spLocks noChangeShapeType="1"/>
          </p:cNvSpPr>
          <p:nvPr/>
        </p:nvSpPr>
        <p:spPr bwMode="auto">
          <a:xfrm flipH="1" flipV="1">
            <a:off x="2590800" y="5943600"/>
            <a:ext cx="3276600" cy="370114"/>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47877"/>
                                        </p:tgtEl>
                                        <p:attrNameLst>
                                          <p:attrName>style.visibility</p:attrName>
                                        </p:attrNameLst>
                                      </p:cBhvr>
                                      <p:to>
                                        <p:strVal val="visible"/>
                                      </p:to>
                                    </p:set>
                                  </p:childTnLst>
                                  <p:subTnLst>
                                    <p:set>
                                      <p:cBhvr override="childStyle">
                                        <p:cTn dur="1" fill="hold" display="0" masterRel="nextClick" afterEffect="1"/>
                                        <p:tgtEl>
                                          <p:spTgt spid="847877"/>
                                        </p:tgtEl>
                                        <p:attrNameLst>
                                          <p:attrName>style.visibility</p:attrName>
                                        </p:attrNameLst>
                                      </p:cBhvr>
                                      <p:to>
                                        <p:strVal val="hidden"/>
                                      </p:to>
                                    </p:set>
                                  </p:sub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47879"/>
                                        </p:tgtEl>
                                        <p:attrNameLst>
                                          <p:attrName>style.visibility</p:attrName>
                                        </p:attrNameLst>
                                      </p:cBhvr>
                                      <p:to>
                                        <p:strVal val="visible"/>
                                      </p:to>
                                    </p:set>
                                  </p:childTnLst>
                                  <p:subTnLst>
                                    <p:set>
                                      <p:cBhvr override="childStyle">
                                        <p:cTn dur="1" fill="hold" display="0" masterRel="nextClick" afterEffect="1"/>
                                        <p:tgtEl>
                                          <p:spTgt spid="847879"/>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7877" grpId="0" animBg="1"/>
      <p:bldP spid="847879" grpId="0" animBg="1"/>
    </p:bld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48898" name="Object 2"/>
          <p:cNvGraphicFramePr>
            <a:graphicFrameLocks noChangeAspect="1"/>
          </p:cNvGraphicFramePr>
          <p:nvPr/>
        </p:nvGraphicFramePr>
        <p:xfrm>
          <a:off x="0" y="0"/>
          <a:ext cx="7053263" cy="5041900"/>
        </p:xfrm>
        <a:graphic>
          <a:graphicData uri="http://schemas.openxmlformats.org/presentationml/2006/ole">
            <p:oleObj spid="_x0000_s324612" name="Document" r:id="rId4" imgW="7056048" imgH="5043415" progId="Word.Document.8">
              <p:embed/>
            </p:oleObj>
          </a:graphicData>
        </a:graphic>
      </p:graphicFrame>
      <p:sp>
        <p:nvSpPr>
          <p:cNvPr id="848899" name="Rectangle 3"/>
          <p:cNvSpPr>
            <a:spLocks noChangeArrowheads="1"/>
          </p:cNvSpPr>
          <p:nvPr/>
        </p:nvSpPr>
        <p:spPr bwMode="auto">
          <a:xfrm>
            <a:off x="7086600" y="152400"/>
            <a:ext cx="2057400" cy="4308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200" u="sng">
                <a:solidFill>
                  <a:srgbClr val="7030A0"/>
                </a:solidFill>
                <a:latin typeface="Maiandra GD" pitchFamily="34" charset="0"/>
              </a:rPr>
              <a:t>Outline</a:t>
            </a:r>
          </a:p>
        </p:txBody>
      </p:sp>
      <p:sp>
        <p:nvSpPr>
          <p:cNvPr id="848901" name="Text Box 5"/>
          <p:cNvSpPr txBox="1">
            <a:spLocks noChangeArrowheads="1"/>
          </p:cNvSpPr>
          <p:nvPr/>
        </p:nvSpPr>
        <p:spPr bwMode="auto">
          <a:xfrm>
            <a:off x="5943600" y="533400"/>
            <a:ext cx="30480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toupper</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and </a:t>
            </a:r>
            <a:r>
              <a:rPr lang="en-US" b="1">
                <a:solidFill>
                  <a:srgbClr val="FF0000"/>
                </a:solidFill>
                <a:latin typeface="Maiandra GD" pitchFamily="34" charset="0"/>
                <a:ea typeface="Times New Roman" charset="0"/>
                <a:cs typeface="AGaramond" charset="0"/>
              </a:rPr>
              <a:t>tolower</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convert letters to upper or lower case</a:t>
            </a:r>
          </a:p>
        </p:txBody>
      </p:sp>
      <p:sp>
        <p:nvSpPr>
          <p:cNvPr id="848902" name="Line 6"/>
          <p:cNvSpPr>
            <a:spLocks noChangeShapeType="1"/>
          </p:cNvSpPr>
          <p:nvPr/>
        </p:nvSpPr>
        <p:spPr bwMode="auto">
          <a:xfrm flipH="1">
            <a:off x="5105400" y="609600"/>
            <a:ext cx="8382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48901"/>
                                        </p:tgtEl>
                                        <p:attrNameLst>
                                          <p:attrName>style.visibility</p:attrName>
                                        </p:attrNameLst>
                                      </p:cBhvr>
                                      <p:to>
                                        <p:strVal val="visible"/>
                                      </p:to>
                                    </p:set>
                                  </p:childTnLst>
                                  <p:subTnLst>
                                    <p:set>
                                      <p:cBhvr override="childStyle">
                                        <p:cTn dur="1" fill="hold" display="0" masterRel="nextClick" afterEffect="1"/>
                                        <p:tgtEl>
                                          <p:spTgt spid="84890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8901" grpId="0" animBg="1"/>
    </p:bld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49922" name="Object 2"/>
          <p:cNvGraphicFramePr>
            <a:graphicFrameLocks noChangeAspect="1"/>
          </p:cNvGraphicFramePr>
          <p:nvPr/>
        </p:nvGraphicFramePr>
        <p:xfrm>
          <a:off x="0" y="0"/>
          <a:ext cx="6477000" cy="4378325"/>
        </p:xfrm>
        <a:graphic>
          <a:graphicData uri="http://schemas.openxmlformats.org/presentationml/2006/ole">
            <p:oleObj spid="_x0000_s325636" name="Document" r:id="rId4" imgW="7080245" imgH="4385524" progId="Word.Document.8">
              <p:embed/>
            </p:oleObj>
          </a:graphicData>
        </a:graphic>
      </p:graphicFrame>
      <p:sp>
        <p:nvSpPr>
          <p:cNvPr id="849923" name="Rectangle 3"/>
          <p:cNvSpPr>
            <a:spLocks noChangeArrowheads="1"/>
          </p:cNvSpPr>
          <p:nvPr/>
        </p:nvSpPr>
        <p:spPr bwMode="auto">
          <a:xfrm>
            <a:off x="7086600" y="152400"/>
            <a:ext cx="2057400" cy="4308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200" u="sng">
                <a:solidFill>
                  <a:srgbClr val="7030A0"/>
                </a:solidFill>
                <a:latin typeface="Maiandra GD" pitchFamily="34" charset="0"/>
              </a:rPr>
              <a:t>Outline</a:t>
            </a:r>
          </a:p>
        </p:txBody>
      </p:sp>
      <p:sp>
        <p:nvSpPr>
          <p:cNvPr id="849925" name="Text Box 5"/>
          <p:cNvSpPr txBox="1">
            <a:spLocks noChangeArrowheads="1"/>
          </p:cNvSpPr>
          <p:nvPr/>
        </p:nvSpPr>
        <p:spPr bwMode="auto">
          <a:xfrm>
            <a:off x="5257800" y="1600200"/>
            <a:ext cx="34290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isspace</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tests if a character is a whitespace character</a:t>
            </a:r>
          </a:p>
        </p:txBody>
      </p:sp>
      <p:sp>
        <p:nvSpPr>
          <p:cNvPr id="849927" name="Line 7"/>
          <p:cNvSpPr>
            <a:spLocks noChangeShapeType="1"/>
          </p:cNvSpPr>
          <p:nvPr/>
        </p:nvSpPr>
        <p:spPr bwMode="auto">
          <a:xfrm flipH="1">
            <a:off x="3048000" y="1905000"/>
            <a:ext cx="2209800" cy="4572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endParaRPr lang="en-US"/>
          </a:p>
        </p:txBody>
      </p:sp>
      <p:sp>
        <p:nvSpPr>
          <p:cNvPr id="849928" name="Text Box 8"/>
          <p:cNvSpPr txBox="1">
            <a:spLocks noChangeArrowheads="1"/>
          </p:cNvSpPr>
          <p:nvPr/>
        </p:nvSpPr>
        <p:spPr bwMode="auto">
          <a:xfrm>
            <a:off x="5410200" y="4953000"/>
            <a:ext cx="34290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Courier New" charset="0"/>
                <a:ea typeface="Times New Roman" charset="0"/>
                <a:cs typeface="AGaramond" charset="0"/>
              </a:rPr>
              <a:t>iscntrl</a:t>
            </a:r>
            <a:r>
              <a:rPr lang="en-US" b="1">
                <a:latin typeface="Times New Roman" charset="0"/>
                <a:ea typeface="Times New Roman" charset="0"/>
                <a:cs typeface="AGaramond" charset="0"/>
              </a:rPr>
              <a:t> </a:t>
            </a:r>
            <a:r>
              <a:rPr lang="en-US">
                <a:latin typeface="Times New Roman" charset="0"/>
                <a:ea typeface="Times New Roman" charset="0"/>
                <a:cs typeface="AGaramond" charset="0"/>
              </a:rPr>
              <a:t>tests if a character is a control character</a:t>
            </a:r>
          </a:p>
        </p:txBody>
      </p:sp>
      <p:sp>
        <p:nvSpPr>
          <p:cNvPr id="849929" name="Line 9"/>
          <p:cNvSpPr>
            <a:spLocks noChangeShapeType="1"/>
          </p:cNvSpPr>
          <p:nvPr/>
        </p:nvSpPr>
        <p:spPr bwMode="auto">
          <a:xfrm flipH="1" flipV="1">
            <a:off x="4572000" y="4419600"/>
            <a:ext cx="838200" cy="5334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49925"/>
                                        </p:tgtEl>
                                        <p:attrNameLst>
                                          <p:attrName>style.visibility</p:attrName>
                                        </p:attrNameLst>
                                      </p:cBhvr>
                                      <p:to>
                                        <p:strVal val="visible"/>
                                      </p:to>
                                    </p:set>
                                  </p:childTnLst>
                                  <p:subTnLst>
                                    <p:set>
                                      <p:cBhvr override="childStyle">
                                        <p:cTn dur="1" fill="hold" display="0" masterRel="nextClick" afterEffect="1"/>
                                        <p:tgtEl>
                                          <p:spTgt spid="849925"/>
                                        </p:tgtEl>
                                        <p:attrNameLst>
                                          <p:attrName>style.visibility</p:attrName>
                                        </p:attrNameLst>
                                      </p:cBhvr>
                                      <p:to>
                                        <p:strVal val="hidden"/>
                                      </p:to>
                                    </p:set>
                                  </p:sub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49928"/>
                                        </p:tgtEl>
                                        <p:attrNameLst>
                                          <p:attrName>style.visibility</p:attrName>
                                        </p:attrNameLst>
                                      </p:cBhvr>
                                      <p:to>
                                        <p:strVal val="visible"/>
                                      </p:to>
                                    </p:set>
                                  </p:childTnLst>
                                  <p:subTnLst>
                                    <p:set>
                                      <p:cBhvr override="childStyle">
                                        <p:cTn dur="1" fill="hold" display="0" masterRel="nextClick" afterEffect="1"/>
                                        <p:tgtEl>
                                          <p:spTgt spid="849928"/>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9925" grpId="0" animBg="1"/>
      <p:bldP spid="849928" grpId="0" animBg="1"/>
    </p:bld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50946" name="Object 2"/>
          <p:cNvGraphicFramePr>
            <a:graphicFrameLocks noChangeAspect="1"/>
          </p:cNvGraphicFramePr>
          <p:nvPr/>
        </p:nvGraphicFramePr>
        <p:xfrm>
          <a:off x="0" y="0"/>
          <a:ext cx="7056438" cy="3536950"/>
        </p:xfrm>
        <a:graphic>
          <a:graphicData uri="http://schemas.openxmlformats.org/presentationml/2006/ole">
            <p:oleObj spid="_x0000_s326660" name="Document" r:id="rId4" imgW="7056967" imgH="3539067" progId="Word.Document.8">
              <p:embed/>
            </p:oleObj>
          </a:graphicData>
        </a:graphic>
      </p:graphicFrame>
      <p:sp>
        <p:nvSpPr>
          <p:cNvPr id="850947" name="Rectangle 3"/>
          <p:cNvSpPr>
            <a:spLocks noChangeArrowheads="1"/>
          </p:cNvSpPr>
          <p:nvPr/>
        </p:nvSpPr>
        <p:spPr bwMode="auto">
          <a:xfrm>
            <a:off x="7086600" y="152400"/>
            <a:ext cx="2057400" cy="4308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200" u="sng">
                <a:solidFill>
                  <a:srgbClr val="7030A0"/>
                </a:solidFill>
                <a:latin typeface="Maiandra GD" pitchFamily="34" charset="0"/>
              </a:rPr>
              <a:t>Outline</a:t>
            </a:r>
          </a:p>
        </p:txBody>
      </p:sp>
      <p:sp>
        <p:nvSpPr>
          <p:cNvPr id="850949" name="Text Box 5"/>
          <p:cNvSpPr txBox="1">
            <a:spLocks noChangeArrowheads="1"/>
          </p:cNvSpPr>
          <p:nvPr/>
        </p:nvSpPr>
        <p:spPr bwMode="auto">
          <a:xfrm>
            <a:off x="5333998" y="1785256"/>
            <a:ext cx="29718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ispunct</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tests if a character is a punctuation character</a:t>
            </a:r>
          </a:p>
        </p:txBody>
      </p:sp>
      <p:sp>
        <p:nvSpPr>
          <p:cNvPr id="850950" name="Line 6"/>
          <p:cNvSpPr>
            <a:spLocks noChangeShapeType="1"/>
          </p:cNvSpPr>
          <p:nvPr/>
        </p:nvSpPr>
        <p:spPr bwMode="auto">
          <a:xfrm flipH="1" flipV="1">
            <a:off x="1828798" y="1632856"/>
            <a:ext cx="3505200" cy="1524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850951" name="Text Box 7"/>
          <p:cNvSpPr txBox="1">
            <a:spLocks noChangeArrowheads="1"/>
          </p:cNvSpPr>
          <p:nvPr/>
        </p:nvSpPr>
        <p:spPr bwMode="auto">
          <a:xfrm>
            <a:off x="5029200" y="3505200"/>
            <a:ext cx="34290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isprint</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tests if a character is a printing character</a:t>
            </a:r>
          </a:p>
        </p:txBody>
      </p:sp>
      <p:sp>
        <p:nvSpPr>
          <p:cNvPr id="850952" name="Line 8"/>
          <p:cNvSpPr>
            <a:spLocks noChangeShapeType="1"/>
          </p:cNvSpPr>
          <p:nvPr/>
        </p:nvSpPr>
        <p:spPr bwMode="auto">
          <a:xfrm flipH="1" flipV="1">
            <a:off x="2895600" y="2971800"/>
            <a:ext cx="2133600" cy="5334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50949"/>
                                        </p:tgtEl>
                                        <p:attrNameLst>
                                          <p:attrName>style.visibility</p:attrName>
                                        </p:attrNameLst>
                                      </p:cBhvr>
                                      <p:to>
                                        <p:strVal val="visible"/>
                                      </p:to>
                                    </p:set>
                                  </p:childTnLst>
                                  <p:subTnLst>
                                    <p:set>
                                      <p:cBhvr override="childStyle">
                                        <p:cTn dur="1" fill="hold" display="0" masterRel="nextClick" afterEffect="1"/>
                                        <p:tgtEl>
                                          <p:spTgt spid="850949"/>
                                        </p:tgtEl>
                                        <p:attrNameLst>
                                          <p:attrName>style.visibility</p:attrName>
                                        </p:attrNameLst>
                                      </p:cBhvr>
                                      <p:to>
                                        <p:strVal val="hidden"/>
                                      </p:to>
                                    </p:set>
                                  </p:sub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50951"/>
                                        </p:tgtEl>
                                        <p:attrNameLst>
                                          <p:attrName>style.visibility</p:attrName>
                                        </p:attrNameLst>
                                      </p:cBhvr>
                                      <p:to>
                                        <p:strVal val="visible"/>
                                      </p:to>
                                    </p:set>
                                  </p:childTnLst>
                                  <p:subTnLst>
                                    <p:set>
                                      <p:cBhvr override="childStyle">
                                        <p:cTn dur="1" fill="hold" display="0" masterRel="nextClick" afterEffect="1"/>
                                        <p:tgtEl>
                                          <p:spTgt spid="85095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0949" grpId="0" animBg="1"/>
      <p:bldP spid="850951" grpId="0" animBg="1"/>
    </p:bld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51970" name="Object 2"/>
          <p:cNvGraphicFramePr>
            <a:graphicFrameLocks noChangeAspect="1"/>
          </p:cNvGraphicFramePr>
          <p:nvPr/>
        </p:nvGraphicFramePr>
        <p:xfrm>
          <a:off x="0" y="0"/>
          <a:ext cx="7053263" cy="5867400"/>
        </p:xfrm>
        <a:graphic>
          <a:graphicData uri="http://schemas.openxmlformats.org/presentationml/2006/ole">
            <p:oleObj spid="_x0000_s327684" name="Document" r:id="rId4" imgW="7056048" imgH="5869395" progId="Word.Document.8">
              <p:embed/>
            </p:oleObj>
          </a:graphicData>
        </a:graphic>
      </p:graphicFrame>
      <p:sp>
        <p:nvSpPr>
          <p:cNvPr id="851971" name="Rectangle 3"/>
          <p:cNvSpPr>
            <a:spLocks noChangeArrowheads="1"/>
          </p:cNvSpPr>
          <p:nvPr/>
        </p:nvSpPr>
        <p:spPr bwMode="auto">
          <a:xfrm>
            <a:off x="7086600" y="152400"/>
            <a:ext cx="2057400" cy="430887"/>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200" u="sng">
                <a:solidFill>
                  <a:srgbClr val="7030A0"/>
                </a:solidFill>
                <a:latin typeface="Maiandra GD" pitchFamily="34" charset="0"/>
              </a:rPr>
              <a:t>Outline</a:t>
            </a:r>
          </a:p>
        </p:txBody>
      </p:sp>
      <p:sp>
        <p:nvSpPr>
          <p:cNvPr id="851973" name="Text Box 5"/>
          <p:cNvSpPr txBox="1">
            <a:spLocks noChangeArrowheads="1"/>
          </p:cNvSpPr>
          <p:nvPr/>
        </p:nvSpPr>
        <p:spPr bwMode="auto">
          <a:xfrm>
            <a:off x="5410200" y="533400"/>
            <a:ext cx="34290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Courier New" charset="0"/>
                <a:ea typeface="Times New Roman" charset="0"/>
                <a:cs typeface="AGaramond" charset="0"/>
              </a:rPr>
              <a:t>isgraph</a:t>
            </a:r>
            <a:r>
              <a:rPr lang="en-US" b="1">
                <a:latin typeface="Times New Roman" charset="0"/>
                <a:ea typeface="Times New Roman" charset="0"/>
                <a:cs typeface="AGaramond" charset="0"/>
              </a:rPr>
              <a:t> </a:t>
            </a:r>
            <a:r>
              <a:rPr lang="en-US">
                <a:latin typeface="Times New Roman" charset="0"/>
                <a:ea typeface="Times New Roman" charset="0"/>
                <a:cs typeface="AGaramond" charset="0"/>
              </a:rPr>
              <a:t>tests if a character is a printing character that is not a space</a:t>
            </a:r>
          </a:p>
        </p:txBody>
      </p:sp>
      <p:sp>
        <p:nvSpPr>
          <p:cNvPr id="851974" name="Line 6"/>
          <p:cNvSpPr>
            <a:spLocks noChangeShapeType="1"/>
          </p:cNvSpPr>
          <p:nvPr/>
        </p:nvSpPr>
        <p:spPr bwMode="auto">
          <a:xfrm flipH="1" flipV="1">
            <a:off x="2057400" y="381000"/>
            <a:ext cx="3352800" cy="1524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9362" name="Rectangle 2"/>
          <p:cNvSpPr>
            <a:spLocks noGrp="1" noChangeArrowheads="1"/>
          </p:cNvSpPr>
          <p:nvPr>
            <p:ph type="title"/>
          </p:nvPr>
        </p:nvSpPr>
        <p:spPr>
          <a:xfrm>
            <a:off x="152400" y="76200"/>
            <a:ext cx="6705600" cy="563562"/>
          </a:xfrm>
        </p:spPr>
        <p:txBody>
          <a:bodyPr/>
          <a:lstStyle/>
          <a:p>
            <a:pPr algn="l"/>
            <a:r>
              <a:rPr lang="en-US" sz="3600" b="1">
                <a:effectLst>
                  <a:outerShdw blurRad="38100" dist="38100" dir="2700000" algn="tl">
                    <a:srgbClr val="000000">
                      <a:alpha val="43137"/>
                    </a:srgbClr>
                  </a:outerShdw>
                </a:effectLst>
                <a:latin typeface="Maiandra GD" pitchFamily="34" charset="0"/>
              </a:rPr>
              <a:t>8.4 String-Conversion Functions</a:t>
            </a:r>
          </a:p>
        </p:txBody>
      </p:sp>
      <p:sp>
        <p:nvSpPr>
          <p:cNvPr id="1039363" name="Rectangle 3"/>
          <p:cNvSpPr>
            <a:spLocks noGrp="1" noChangeArrowheads="1"/>
          </p:cNvSpPr>
          <p:nvPr>
            <p:ph idx="1"/>
          </p:nvPr>
        </p:nvSpPr>
        <p:spPr>
          <a:xfrm>
            <a:off x="609600" y="2133601"/>
            <a:ext cx="7924800" cy="2971799"/>
          </a:xfrm>
        </p:spPr>
        <p:txBody>
          <a:bodyPr/>
          <a:lstStyle/>
          <a:p>
            <a:pPr>
              <a:spcBef>
                <a:spcPts val="2400"/>
              </a:spcBef>
              <a:spcAft>
                <a:spcPts val="2400"/>
              </a:spcAft>
              <a:buClr>
                <a:schemeClr val="tx1"/>
              </a:buClr>
              <a:buSzPct val="80000"/>
            </a:pPr>
            <a:r>
              <a:rPr lang="en-US" sz="2800">
                <a:latin typeface="Maiandra GD" pitchFamily="34" charset="0"/>
              </a:rPr>
              <a:t>Conversion functions</a:t>
            </a:r>
          </a:p>
          <a:p>
            <a:pPr lvl="1">
              <a:spcBef>
                <a:spcPts val="2400"/>
              </a:spcBef>
              <a:spcAft>
                <a:spcPts val="2400"/>
              </a:spcAft>
              <a:buClr>
                <a:schemeClr val="tx1"/>
              </a:buClr>
              <a:buSzPct val="80000"/>
            </a:pPr>
            <a:r>
              <a:rPr lang="en-US" sz="2400">
                <a:latin typeface="Maiandra GD" pitchFamily="34" charset="0"/>
              </a:rPr>
              <a:t>In </a:t>
            </a:r>
            <a:r>
              <a:rPr lang="en-US" sz="1800">
                <a:solidFill>
                  <a:srgbClr val="FF0000"/>
                </a:solidFill>
                <a:latin typeface="Maiandra GD" pitchFamily="34" charset="0"/>
              </a:rPr>
              <a:t>&lt;stdlib.h&gt;</a:t>
            </a:r>
            <a:r>
              <a:rPr lang="en-US" sz="2400">
                <a:latin typeface="Maiandra GD" pitchFamily="34" charset="0"/>
              </a:rPr>
              <a:t> (general utilities library)</a:t>
            </a:r>
          </a:p>
          <a:p>
            <a:pPr>
              <a:spcBef>
                <a:spcPts val="2400"/>
              </a:spcBef>
              <a:spcAft>
                <a:spcPts val="2400"/>
              </a:spcAft>
              <a:buClr>
                <a:schemeClr val="tx1"/>
              </a:buClr>
              <a:buSzPct val="80000"/>
            </a:pPr>
            <a:r>
              <a:rPr lang="en-US" sz="2800">
                <a:latin typeface="Maiandra GD" pitchFamily="34" charset="0"/>
              </a:rPr>
              <a:t>Convert strings of digits to integer and floating-point values</a:t>
            </a: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74" name="Object 2"/>
          <p:cNvGraphicFramePr>
            <a:graphicFrameLocks noChangeAspect="1"/>
          </p:cNvGraphicFramePr>
          <p:nvPr/>
        </p:nvGraphicFramePr>
        <p:xfrm>
          <a:off x="0" y="0"/>
          <a:ext cx="6959600" cy="6858000"/>
        </p:xfrm>
        <a:graphic>
          <a:graphicData uri="http://schemas.openxmlformats.org/presentationml/2006/ole">
            <p:oleObj spid="_x0000_s372740" name="Document" r:id="rId4" imgW="7090451" imgH="7884283" progId="Word.Document.8">
              <p:embed/>
            </p:oleObj>
          </a:graphicData>
        </a:graphic>
      </p:graphicFrame>
      <p:sp>
        <p:nvSpPr>
          <p:cNvPr id="3076"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36965" name="Text Box 5"/>
          <p:cNvSpPr txBox="1">
            <a:spLocks noChangeArrowheads="1"/>
          </p:cNvSpPr>
          <p:nvPr/>
        </p:nvSpPr>
        <p:spPr bwMode="auto">
          <a:xfrm>
            <a:off x="6400800" y="4800600"/>
            <a:ext cx="21336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rgbClr val="FF0000"/>
                </a:solidFill>
                <a:latin typeface="Maiandra GD" pitchFamily="34" charset="0"/>
                <a:ea typeface="Times New Roman" charset="0"/>
                <a:cs typeface="AGaramond" charset="0"/>
              </a:rPr>
              <a:t>Function definition</a:t>
            </a:r>
          </a:p>
        </p:txBody>
      </p:sp>
      <p:sp>
        <p:nvSpPr>
          <p:cNvPr id="3079" name="Line 6"/>
          <p:cNvSpPr>
            <a:spLocks noChangeShapeType="1"/>
          </p:cNvSpPr>
          <p:nvPr/>
        </p:nvSpPr>
        <p:spPr bwMode="auto">
          <a:xfrm flipH="1">
            <a:off x="4800600" y="4992914"/>
            <a:ext cx="1600200" cy="264886"/>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
        <p:nvSpPr>
          <p:cNvPr id="936967" name="Text Box 7"/>
          <p:cNvSpPr txBox="1">
            <a:spLocks noChangeArrowheads="1"/>
          </p:cNvSpPr>
          <p:nvPr/>
        </p:nvSpPr>
        <p:spPr bwMode="auto">
          <a:xfrm>
            <a:off x="5410200" y="990600"/>
            <a:ext cx="3124200" cy="923330"/>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rgbClr val="FF0000"/>
                </a:solidFill>
                <a:latin typeface="Maiandra GD" pitchFamily="34" charset="0"/>
                <a:ea typeface="Times New Roman" charset="0"/>
                <a:cs typeface="AGaramond" charset="0"/>
              </a:rPr>
              <a:t>Function prototype</a:t>
            </a:r>
            <a:r>
              <a:rPr lang="en-US" sz="1800" dirty="0">
                <a:solidFill>
                  <a:schemeClr val="tx1"/>
                </a:solidFill>
                <a:latin typeface="Maiandra GD" pitchFamily="34" charset="0"/>
                <a:ea typeface="Times New Roman" charset="0"/>
                <a:cs typeface="AGaramond" charset="0"/>
              </a:rPr>
              <a:t> indicates function will be defined later in the program</a:t>
            </a:r>
          </a:p>
        </p:txBody>
      </p:sp>
      <p:sp>
        <p:nvSpPr>
          <p:cNvPr id="3081" name="Line 8"/>
          <p:cNvSpPr>
            <a:spLocks noChangeShapeType="1"/>
          </p:cNvSpPr>
          <p:nvPr/>
        </p:nvSpPr>
        <p:spPr bwMode="auto">
          <a:xfrm flipH="1" flipV="1">
            <a:off x="3581400" y="1066800"/>
            <a:ext cx="1828800" cy="3810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
        <p:nvSpPr>
          <p:cNvPr id="936969" name="Text Box 9"/>
          <p:cNvSpPr txBox="1">
            <a:spLocks noChangeArrowheads="1"/>
          </p:cNvSpPr>
          <p:nvPr/>
        </p:nvSpPr>
        <p:spPr bwMode="auto">
          <a:xfrm>
            <a:off x="5181600" y="3200400"/>
            <a:ext cx="25146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Call to </a:t>
            </a:r>
            <a:r>
              <a:rPr lang="en-US" sz="1800" b="1" dirty="0">
                <a:solidFill>
                  <a:srgbClr val="FF0000"/>
                </a:solidFill>
                <a:latin typeface="Maiandra GD" pitchFamily="34" charset="0"/>
                <a:ea typeface="Times New Roman" charset="0"/>
                <a:cs typeface="AGaramond" charset="0"/>
              </a:rPr>
              <a:t>square</a:t>
            </a:r>
            <a:r>
              <a:rPr lang="en-US" sz="1800" dirty="0">
                <a:solidFill>
                  <a:schemeClr val="tx1"/>
                </a:solidFill>
                <a:latin typeface="Maiandra GD" pitchFamily="34" charset="0"/>
                <a:ea typeface="Times New Roman" charset="0"/>
                <a:cs typeface="AGaramond" charset="0"/>
              </a:rPr>
              <a:t> function</a:t>
            </a:r>
          </a:p>
        </p:txBody>
      </p:sp>
      <p:sp>
        <p:nvSpPr>
          <p:cNvPr id="3083" name="Line 10"/>
          <p:cNvSpPr>
            <a:spLocks noChangeShapeType="1"/>
          </p:cNvSpPr>
          <p:nvPr/>
        </p:nvSpPr>
        <p:spPr bwMode="auto">
          <a:xfrm flipH="1" flipV="1">
            <a:off x="2362200" y="3200400"/>
            <a:ext cx="2819400" cy="1905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91906" name="Object 2"/>
          <p:cNvGraphicFramePr>
            <a:graphicFrameLocks noGrp="1" noChangeAspect="1"/>
          </p:cNvGraphicFramePr>
          <p:nvPr>
            <p:ph/>
          </p:nvPr>
        </p:nvGraphicFramePr>
        <p:xfrm>
          <a:off x="1424781" y="1295400"/>
          <a:ext cx="6294438" cy="3130550"/>
        </p:xfrm>
        <a:graphic>
          <a:graphicData uri="http://schemas.openxmlformats.org/presentationml/2006/ole">
            <p:oleObj spid="_x0000_s328708" name="Document" r:id="rId4" imgW="7477911" imgH="3718153" progId="Word.Document.8">
              <p:embed/>
            </p:oleObj>
          </a:graphicData>
        </a:graphic>
      </p:graphicFrame>
      <p:sp>
        <p:nvSpPr>
          <p:cNvPr id="891907" name="Rectangle 3"/>
          <p:cNvSpPr>
            <a:spLocks noChangeArrowheads="1"/>
          </p:cNvSpPr>
          <p:nvPr/>
        </p:nvSpPr>
        <p:spPr bwMode="auto">
          <a:xfrm>
            <a:off x="1027907" y="5181600"/>
            <a:ext cx="7088187" cy="2778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4.5</a:t>
            </a:r>
            <a:r>
              <a:rPr lang="en-US" smtClean="0">
                <a:solidFill>
                  <a:srgbClr val="000000"/>
                </a:solidFill>
                <a:latin typeface="Maiandra GD" pitchFamily="34" charset="0"/>
              </a:rPr>
              <a:t> </a:t>
            </a:r>
            <a:r>
              <a:rPr lang="en-US" b="1">
                <a:solidFill>
                  <a:srgbClr val="000000"/>
                </a:solidFill>
                <a:latin typeface="Maiandra GD" pitchFamily="34" charset="0"/>
              </a:rPr>
              <a:t>|</a:t>
            </a:r>
            <a:r>
              <a:rPr lang="en-US">
                <a:solidFill>
                  <a:srgbClr val="000000"/>
                </a:solidFill>
                <a:latin typeface="Maiandra GD" pitchFamily="34" charset="0"/>
              </a:rPr>
              <a:t> </a:t>
            </a:r>
            <a:r>
              <a:rPr lang="en-US">
                <a:solidFill>
                  <a:schemeClr val="tx1"/>
                </a:solidFill>
                <a:latin typeface="Maiandra GD" pitchFamily="34" charset="0"/>
              </a:rPr>
              <a:t>String-conversion functions of the general utilities library. </a:t>
            </a:r>
          </a:p>
        </p:txBody>
      </p:sp>
    </p:spTree>
  </p:cSld>
  <p:clrMapOvr>
    <a:masterClrMapping/>
  </p:clrMapOvr>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6722" name="Rectangle 2"/>
          <p:cNvSpPr>
            <a:spLocks noGrp="1" noChangeArrowheads="1"/>
          </p:cNvSpPr>
          <p:nvPr>
            <p:ph type="title"/>
          </p:nvPr>
        </p:nvSpPr>
        <p:spPr>
          <a:xfrm>
            <a:off x="379413" y="842963"/>
            <a:ext cx="5411787" cy="646331"/>
          </a:xfrm>
          <a:noFill/>
        </p:spPr>
        <p:txBody>
          <a:bodyPr wrap="square">
            <a:spAutoFit/>
          </a:bodyPr>
          <a:lstStyle/>
          <a:p>
            <a:pPr algn="l" eaLnBrk="1" hangingPunct="1"/>
            <a:r>
              <a:rPr lang="en-US" sz="3600" b="1">
                <a:solidFill>
                  <a:schemeClr val="accent5">
                    <a:lumMod val="25000"/>
                  </a:schemeClr>
                </a:solidFill>
                <a:effectLst>
                  <a:outerShdw blurRad="38100" dist="38100" dir="2700000" algn="tl">
                    <a:srgbClr val="000000">
                      <a:alpha val="43137"/>
                    </a:srgbClr>
                  </a:outerShdw>
                </a:effectLst>
                <a:latin typeface="Maiandra GD" pitchFamily="34" charset="0"/>
              </a:rPr>
              <a:t>Error-Prevention Tip </a:t>
            </a:r>
            <a:r>
              <a:rPr lang="en-US" sz="3600" b="1" smtClean="0">
                <a:solidFill>
                  <a:schemeClr val="accent5">
                    <a:lumMod val="25000"/>
                  </a:schemeClr>
                </a:solidFill>
                <a:effectLst>
                  <a:outerShdw blurRad="38100" dist="38100" dir="2700000" algn="tl">
                    <a:srgbClr val="000000">
                      <a:alpha val="43137"/>
                    </a:srgbClr>
                  </a:outerShdw>
                </a:effectLst>
                <a:latin typeface="Maiandra GD" pitchFamily="34" charset="0"/>
              </a:rPr>
              <a:t>4.3</a:t>
            </a:r>
            <a:endParaRPr lang="en-US" sz="3600" b="1">
              <a:solidFill>
                <a:schemeClr val="accent5">
                  <a:lumMod val="25000"/>
                </a:schemeClr>
              </a:solidFill>
              <a:effectLst>
                <a:outerShdw blurRad="38100" dist="38100" dir="2700000" algn="tl">
                  <a:srgbClr val="000000">
                    <a:alpha val="43137"/>
                  </a:srgbClr>
                </a:outerShdw>
              </a:effectLst>
              <a:latin typeface="Maiandra GD" pitchFamily="34" charset="0"/>
            </a:endParaRPr>
          </a:p>
        </p:txBody>
      </p:sp>
      <p:sp>
        <p:nvSpPr>
          <p:cNvPr id="926723" name="Rectangle 3"/>
          <p:cNvSpPr>
            <a:spLocks noGrp="1" noChangeArrowheads="1"/>
          </p:cNvSpPr>
          <p:nvPr>
            <p:ph idx="1"/>
          </p:nvPr>
        </p:nvSpPr>
        <p:spPr>
          <a:xfrm>
            <a:off x="1027907" y="3429000"/>
            <a:ext cx="7088187" cy="839787"/>
          </a:xfrm>
          <a:noFill/>
        </p:spPr>
        <p:txBody>
          <a:bodyPr anchor="t"/>
          <a:lstStyle/>
          <a:p>
            <a:pPr marL="0" indent="0" algn="just">
              <a:spcBef>
                <a:spcPts val="0"/>
              </a:spcBef>
              <a:buNone/>
            </a:pPr>
            <a:r>
              <a:rPr lang="en-US" sz="2400">
                <a:latin typeface="Maiandra GD" pitchFamily="34" charset="0"/>
              </a:rPr>
              <a:t>When using functions from the general utilities library, include the </a:t>
            </a:r>
            <a:r>
              <a:rPr lang="en-US" sz="2000">
                <a:solidFill>
                  <a:srgbClr val="FF0000"/>
                </a:solidFill>
                <a:latin typeface="Maiandra GD" pitchFamily="34" charset="0"/>
              </a:rPr>
              <a:t>&lt;stdlib.h&gt;</a:t>
            </a:r>
            <a:r>
              <a:rPr lang="en-US" sz="2400">
                <a:latin typeface="Maiandra GD" pitchFamily="34" charset="0"/>
              </a:rPr>
              <a:t> header.</a:t>
            </a:r>
          </a:p>
        </p:txBody>
      </p:sp>
    </p:spTree>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52994" name="Object 2"/>
          <p:cNvGraphicFramePr>
            <a:graphicFrameLocks noChangeAspect="1"/>
          </p:cNvGraphicFramePr>
          <p:nvPr/>
        </p:nvGraphicFramePr>
        <p:xfrm>
          <a:off x="0" y="0"/>
          <a:ext cx="7034213" cy="6237288"/>
        </p:xfrm>
        <a:graphic>
          <a:graphicData uri="http://schemas.openxmlformats.org/presentationml/2006/ole">
            <p:oleObj spid="_x0000_s329732" name="Document" r:id="rId4" imgW="7088248" imgH="6272605" progId="Word.Document.8">
              <p:embed/>
            </p:oleObj>
          </a:graphicData>
        </a:graphic>
      </p:graphicFrame>
      <p:sp>
        <p:nvSpPr>
          <p:cNvPr id="852995"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52998" name="Text Box 6"/>
          <p:cNvSpPr txBox="1">
            <a:spLocks noChangeArrowheads="1"/>
          </p:cNvSpPr>
          <p:nvPr/>
        </p:nvSpPr>
        <p:spPr bwMode="auto">
          <a:xfrm>
            <a:off x="4169230" y="2307772"/>
            <a:ext cx="3276600" cy="3460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atof</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converts a string to a </a:t>
            </a:r>
            <a:r>
              <a:rPr lang="en-US" b="1">
                <a:solidFill>
                  <a:srgbClr val="FF0000"/>
                </a:solidFill>
                <a:latin typeface="Maiandra GD" pitchFamily="34" charset="0"/>
                <a:ea typeface="Times New Roman" charset="0"/>
                <a:cs typeface="AGaramond" charset="0"/>
              </a:rPr>
              <a:t>double</a:t>
            </a:r>
          </a:p>
        </p:txBody>
      </p:sp>
      <p:sp>
        <p:nvSpPr>
          <p:cNvPr id="852999" name="Line 7"/>
          <p:cNvSpPr>
            <a:spLocks noChangeShapeType="1"/>
          </p:cNvSpPr>
          <p:nvPr/>
        </p:nvSpPr>
        <p:spPr bwMode="auto">
          <a:xfrm flipH="1">
            <a:off x="2111830" y="2481944"/>
            <a:ext cx="20574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54018" name="Object 2"/>
          <p:cNvGraphicFramePr>
            <a:graphicFrameLocks noChangeAspect="1"/>
          </p:cNvGraphicFramePr>
          <p:nvPr/>
        </p:nvGraphicFramePr>
        <p:xfrm>
          <a:off x="0" y="0"/>
          <a:ext cx="6248400" cy="5627688"/>
        </p:xfrm>
        <a:graphic>
          <a:graphicData uri="http://schemas.openxmlformats.org/presentationml/2006/ole">
            <p:oleObj spid="_x0000_s330756" name="Document" r:id="rId4" imgW="7090451" imgH="6358037" progId="Word.Document.8">
              <p:embed/>
            </p:oleObj>
          </a:graphicData>
        </a:graphic>
      </p:graphicFrame>
      <p:sp>
        <p:nvSpPr>
          <p:cNvPr id="854019"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54021" name="Text Box 5"/>
          <p:cNvSpPr txBox="1">
            <a:spLocks noChangeArrowheads="1"/>
          </p:cNvSpPr>
          <p:nvPr/>
        </p:nvSpPr>
        <p:spPr bwMode="auto">
          <a:xfrm>
            <a:off x="4474030" y="2057400"/>
            <a:ext cx="2971800" cy="3460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atoi</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converts a string to an </a:t>
            </a:r>
            <a:r>
              <a:rPr lang="en-US" b="1">
                <a:solidFill>
                  <a:srgbClr val="FF0000"/>
                </a:solidFill>
                <a:latin typeface="Maiandra GD" pitchFamily="34" charset="0"/>
                <a:ea typeface="Times New Roman" charset="0"/>
                <a:cs typeface="AGaramond" charset="0"/>
              </a:rPr>
              <a:t>int</a:t>
            </a:r>
          </a:p>
        </p:txBody>
      </p:sp>
      <p:sp>
        <p:nvSpPr>
          <p:cNvPr id="854022" name="Line 6"/>
          <p:cNvSpPr>
            <a:spLocks noChangeShapeType="1"/>
          </p:cNvSpPr>
          <p:nvPr/>
        </p:nvSpPr>
        <p:spPr bwMode="auto">
          <a:xfrm flipH="1">
            <a:off x="2416630" y="2209800"/>
            <a:ext cx="20574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55042" name="Object 2"/>
          <p:cNvGraphicFramePr>
            <a:graphicFrameLocks noChangeAspect="1"/>
          </p:cNvGraphicFramePr>
          <p:nvPr/>
        </p:nvGraphicFramePr>
        <p:xfrm>
          <a:off x="0" y="0"/>
          <a:ext cx="7045325" cy="5838825"/>
        </p:xfrm>
        <a:graphic>
          <a:graphicData uri="http://schemas.openxmlformats.org/presentationml/2006/ole">
            <p:oleObj spid="_x0000_s331780" name="Document" r:id="rId4" imgW="7060574" imgH="5863467" progId="Word.Document.8">
              <p:embed/>
            </p:oleObj>
          </a:graphicData>
        </a:graphic>
      </p:graphicFrame>
      <p:sp>
        <p:nvSpPr>
          <p:cNvPr id="855043"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55045" name="Text Box 5"/>
          <p:cNvSpPr txBox="1">
            <a:spLocks noChangeArrowheads="1"/>
          </p:cNvSpPr>
          <p:nvPr/>
        </p:nvSpPr>
        <p:spPr bwMode="auto">
          <a:xfrm>
            <a:off x="4767944" y="2329542"/>
            <a:ext cx="3048000" cy="3460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atol </a:t>
            </a:r>
            <a:r>
              <a:rPr lang="en-US">
                <a:latin typeface="Maiandra GD" pitchFamily="34" charset="0"/>
                <a:ea typeface="Times New Roman" charset="0"/>
                <a:cs typeface="AGaramond" charset="0"/>
              </a:rPr>
              <a:t>converts a string to a </a:t>
            </a:r>
            <a:r>
              <a:rPr lang="en-US" b="1">
                <a:solidFill>
                  <a:srgbClr val="FF0000"/>
                </a:solidFill>
                <a:latin typeface="Maiandra GD" pitchFamily="34" charset="0"/>
                <a:ea typeface="Times New Roman" charset="0"/>
                <a:cs typeface="AGaramond" charset="0"/>
              </a:rPr>
              <a:t>long</a:t>
            </a:r>
          </a:p>
        </p:txBody>
      </p:sp>
      <p:sp>
        <p:nvSpPr>
          <p:cNvPr id="855046" name="Line 6"/>
          <p:cNvSpPr>
            <a:spLocks noChangeShapeType="1"/>
          </p:cNvSpPr>
          <p:nvPr/>
        </p:nvSpPr>
        <p:spPr bwMode="auto">
          <a:xfrm flipH="1">
            <a:off x="3015344" y="2481942"/>
            <a:ext cx="17526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56066" name="Object 2"/>
          <p:cNvGraphicFramePr>
            <a:graphicFrameLocks/>
          </p:cNvGraphicFramePr>
          <p:nvPr/>
        </p:nvGraphicFramePr>
        <p:xfrm>
          <a:off x="0" y="0"/>
          <a:ext cx="7092950" cy="6681788"/>
        </p:xfrm>
        <a:graphic>
          <a:graphicData uri="http://schemas.openxmlformats.org/presentationml/2006/ole">
            <p:oleObj spid="_x0000_s332804" name="Document" r:id="rId4" imgW="9733274" imgH="9213607" progId="Word.Document.8">
              <p:embed/>
            </p:oleObj>
          </a:graphicData>
        </a:graphic>
      </p:graphicFrame>
      <p:sp>
        <p:nvSpPr>
          <p:cNvPr id="856067"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56069" name="Text Box 5"/>
          <p:cNvSpPr txBox="1">
            <a:spLocks noChangeArrowheads="1"/>
          </p:cNvSpPr>
          <p:nvPr/>
        </p:nvSpPr>
        <p:spPr bwMode="auto">
          <a:xfrm>
            <a:off x="4572000" y="3113314"/>
            <a:ext cx="4343400" cy="3460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strtod</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converts a piece of a string to a </a:t>
            </a:r>
            <a:r>
              <a:rPr lang="en-US" b="1">
                <a:solidFill>
                  <a:srgbClr val="FF0000"/>
                </a:solidFill>
                <a:latin typeface="Maiandra GD" pitchFamily="34" charset="0"/>
                <a:ea typeface="Times New Roman" charset="0"/>
                <a:cs typeface="AGaramond" charset="0"/>
              </a:rPr>
              <a:t>double</a:t>
            </a:r>
          </a:p>
        </p:txBody>
      </p:sp>
      <p:sp>
        <p:nvSpPr>
          <p:cNvPr id="856070" name="Line 6"/>
          <p:cNvSpPr>
            <a:spLocks noChangeShapeType="1"/>
          </p:cNvSpPr>
          <p:nvPr/>
        </p:nvSpPr>
        <p:spPr bwMode="auto">
          <a:xfrm flipH="1">
            <a:off x="3962400" y="3276600"/>
            <a:ext cx="609600" cy="45719"/>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57090" name="Object 2"/>
          <p:cNvGraphicFramePr>
            <a:graphicFrameLocks noChangeAspect="1"/>
          </p:cNvGraphicFramePr>
          <p:nvPr/>
        </p:nvGraphicFramePr>
        <p:xfrm>
          <a:off x="0" y="0"/>
          <a:ext cx="7053263" cy="6213475"/>
        </p:xfrm>
        <a:graphic>
          <a:graphicData uri="http://schemas.openxmlformats.org/presentationml/2006/ole">
            <p:oleObj spid="_x0000_s333828" name="Document" r:id="rId4" imgW="7056048" imgH="6215565" progId="Word.Document.8">
              <p:embed/>
            </p:oleObj>
          </a:graphicData>
        </a:graphic>
      </p:graphicFrame>
      <p:sp>
        <p:nvSpPr>
          <p:cNvPr id="857091"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57093" name="Text Box 5"/>
          <p:cNvSpPr txBox="1">
            <a:spLocks noChangeArrowheads="1"/>
          </p:cNvSpPr>
          <p:nvPr/>
        </p:nvSpPr>
        <p:spPr bwMode="auto">
          <a:xfrm>
            <a:off x="4484914" y="2460172"/>
            <a:ext cx="4114800" cy="3460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strtol </a:t>
            </a:r>
            <a:r>
              <a:rPr lang="en-US">
                <a:latin typeface="Maiandra GD" pitchFamily="34" charset="0"/>
                <a:ea typeface="Times New Roman" charset="0"/>
                <a:cs typeface="AGaramond" charset="0"/>
              </a:rPr>
              <a:t>converts a piece of a string to a </a:t>
            </a:r>
            <a:r>
              <a:rPr lang="en-US" b="1">
                <a:solidFill>
                  <a:srgbClr val="FF0000"/>
                </a:solidFill>
                <a:latin typeface="Maiandra GD" pitchFamily="34" charset="0"/>
                <a:ea typeface="Times New Roman" charset="0"/>
                <a:cs typeface="AGaramond" charset="0"/>
              </a:rPr>
              <a:t>long</a:t>
            </a:r>
          </a:p>
        </p:txBody>
      </p:sp>
      <p:sp>
        <p:nvSpPr>
          <p:cNvPr id="857094" name="Line 6"/>
          <p:cNvSpPr>
            <a:spLocks noChangeShapeType="1"/>
          </p:cNvSpPr>
          <p:nvPr/>
        </p:nvSpPr>
        <p:spPr bwMode="auto">
          <a:xfrm flipH="1">
            <a:off x="3875314" y="2612572"/>
            <a:ext cx="6096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58114" name="Object 2"/>
          <p:cNvGraphicFramePr>
            <a:graphicFrameLocks noChangeAspect="1"/>
          </p:cNvGraphicFramePr>
          <p:nvPr/>
        </p:nvGraphicFramePr>
        <p:xfrm>
          <a:off x="0" y="0"/>
          <a:ext cx="7053263" cy="5967413"/>
        </p:xfrm>
        <a:graphic>
          <a:graphicData uri="http://schemas.openxmlformats.org/presentationml/2006/ole">
            <p:oleObj spid="_x0000_s334852" name="Document" r:id="rId4" imgW="7056048" imgH="5969536" progId="Word.Document.8">
              <p:embed/>
            </p:oleObj>
          </a:graphicData>
        </a:graphic>
      </p:graphicFrame>
      <p:sp>
        <p:nvSpPr>
          <p:cNvPr id="858115"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58117" name="Text Box 5"/>
          <p:cNvSpPr txBox="1">
            <a:spLocks noChangeArrowheads="1"/>
          </p:cNvSpPr>
          <p:nvPr/>
        </p:nvSpPr>
        <p:spPr bwMode="auto">
          <a:xfrm>
            <a:off x="5323114" y="2111828"/>
            <a:ext cx="35814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strtoul</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converts a piece of a string to an </a:t>
            </a:r>
            <a:r>
              <a:rPr lang="en-US" b="1">
                <a:solidFill>
                  <a:srgbClr val="FF0000"/>
                </a:solidFill>
                <a:latin typeface="Maiandra GD" pitchFamily="34" charset="0"/>
                <a:ea typeface="Times New Roman" charset="0"/>
                <a:cs typeface="AGaramond" charset="0"/>
              </a:rPr>
              <a:t>unsigned long</a:t>
            </a:r>
          </a:p>
        </p:txBody>
      </p:sp>
      <p:sp>
        <p:nvSpPr>
          <p:cNvPr id="858118" name="Line 6"/>
          <p:cNvSpPr>
            <a:spLocks noChangeShapeType="1"/>
          </p:cNvSpPr>
          <p:nvPr/>
        </p:nvSpPr>
        <p:spPr bwMode="auto">
          <a:xfrm flipH="1">
            <a:off x="3951514" y="2394858"/>
            <a:ext cx="13716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1410" name="Rectangle 2"/>
          <p:cNvSpPr>
            <a:spLocks noGrp="1" noChangeArrowheads="1"/>
          </p:cNvSpPr>
          <p:nvPr>
            <p:ph type="title"/>
          </p:nvPr>
        </p:nvSpPr>
        <p:spPr>
          <a:xfrm>
            <a:off x="152400" y="46038"/>
            <a:ext cx="8229600" cy="563562"/>
          </a:xfrm>
        </p:spPr>
        <p:txBody>
          <a:bodyPr/>
          <a:lstStyle/>
          <a:p>
            <a:pPr algn="l"/>
            <a:r>
              <a:rPr lang="en-US" sz="3200" b="1" smtClean="0">
                <a:effectLst>
                  <a:outerShdw blurRad="38100" dist="38100" dir="2700000" algn="tl">
                    <a:srgbClr val="000000">
                      <a:alpha val="43137"/>
                    </a:srgbClr>
                  </a:outerShdw>
                </a:effectLst>
                <a:latin typeface="Maiandra GD" pitchFamily="34" charset="0"/>
              </a:rPr>
              <a:t>4.5 </a:t>
            </a:r>
            <a:r>
              <a:rPr lang="en-US" sz="3200" b="1">
                <a:effectLst>
                  <a:outerShdw blurRad="38100" dist="38100" dir="2700000" algn="tl">
                    <a:srgbClr val="000000">
                      <a:alpha val="43137"/>
                    </a:srgbClr>
                  </a:outerShdw>
                </a:effectLst>
                <a:latin typeface="Maiandra GD" pitchFamily="34" charset="0"/>
              </a:rPr>
              <a:t>Standard Input/Output Library Functions</a:t>
            </a:r>
          </a:p>
        </p:txBody>
      </p:sp>
      <p:sp>
        <p:nvSpPr>
          <p:cNvPr id="1041411" name="Rectangle 3"/>
          <p:cNvSpPr>
            <a:spLocks noGrp="1" noChangeArrowheads="1"/>
          </p:cNvSpPr>
          <p:nvPr>
            <p:ph idx="1"/>
          </p:nvPr>
        </p:nvSpPr>
        <p:spPr>
          <a:xfrm>
            <a:off x="800100" y="2743200"/>
            <a:ext cx="7543800" cy="1447800"/>
          </a:xfrm>
        </p:spPr>
        <p:txBody>
          <a:bodyPr/>
          <a:lstStyle/>
          <a:p>
            <a:pPr marL="274320" indent="-274320">
              <a:spcBef>
                <a:spcPts val="1800"/>
              </a:spcBef>
              <a:spcAft>
                <a:spcPts val="1800"/>
              </a:spcAft>
              <a:buClr>
                <a:schemeClr val="tx1"/>
              </a:buClr>
              <a:buSzPct val="80000"/>
            </a:pPr>
            <a:r>
              <a:rPr lang="en-US" sz="2800">
                <a:latin typeface="Maiandra GD" pitchFamily="34" charset="0"/>
              </a:rPr>
              <a:t>Functions in </a:t>
            </a:r>
            <a:r>
              <a:rPr lang="en-US" sz="2400">
                <a:solidFill>
                  <a:srgbClr val="FF0000"/>
                </a:solidFill>
                <a:latin typeface="Maiandra GD" pitchFamily="34" charset="0"/>
              </a:rPr>
              <a:t>&lt;stdio.h&gt;</a:t>
            </a:r>
          </a:p>
          <a:p>
            <a:pPr marL="274320" indent="-274320">
              <a:spcBef>
                <a:spcPts val="1800"/>
              </a:spcBef>
              <a:spcAft>
                <a:spcPts val="1800"/>
              </a:spcAft>
              <a:buClr>
                <a:schemeClr val="tx1"/>
              </a:buClr>
              <a:buSzPct val="80000"/>
            </a:pPr>
            <a:r>
              <a:rPr lang="en-US" sz="2800">
                <a:latin typeface="Maiandra GD" pitchFamily="34" charset="0"/>
              </a:rPr>
              <a:t>Used to manipulate character and string data</a:t>
            </a:r>
          </a:p>
        </p:txBody>
      </p:sp>
    </p:spTree>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3954" name="Rectangle 2"/>
          <p:cNvSpPr>
            <a:spLocks noChangeArrowheads="1"/>
          </p:cNvSpPr>
          <p:nvPr/>
        </p:nvSpPr>
        <p:spPr bwMode="auto">
          <a:xfrm>
            <a:off x="227013" y="6046787"/>
            <a:ext cx="8683625" cy="2778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4.12</a:t>
            </a:r>
            <a:r>
              <a:rPr lang="en-US" smtClean="0">
                <a:solidFill>
                  <a:srgbClr val="000000"/>
                </a:solidFill>
                <a:latin typeface="Maiandra GD" pitchFamily="34" charset="0"/>
              </a:rPr>
              <a:t> </a:t>
            </a:r>
            <a:r>
              <a:rPr lang="en-US" b="1">
                <a:solidFill>
                  <a:srgbClr val="000000"/>
                </a:solidFill>
                <a:latin typeface="Maiandra GD" pitchFamily="34" charset="0"/>
              </a:rPr>
              <a:t>|</a:t>
            </a:r>
            <a:r>
              <a:rPr lang="en-US">
                <a:solidFill>
                  <a:srgbClr val="000000"/>
                </a:solidFill>
                <a:latin typeface="Maiandra GD" pitchFamily="34" charset="0"/>
              </a:rPr>
              <a:t> </a:t>
            </a:r>
            <a:r>
              <a:rPr lang="en-US">
                <a:solidFill>
                  <a:schemeClr val="tx1"/>
                </a:solidFill>
                <a:latin typeface="Maiandra GD" pitchFamily="34" charset="0"/>
              </a:rPr>
              <a:t>Standard input/output library character and string functions</a:t>
            </a:r>
            <a:r>
              <a:rPr lang="en-US" smtClean="0">
                <a:solidFill>
                  <a:schemeClr val="tx1"/>
                </a:solidFill>
                <a:latin typeface="Maiandra GD" pitchFamily="34" charset="0"/>
              </a:rPr>
              <a:t>.</a:t>
            </a:r>
            <a:endParaRPr lang="en-US">
              <a:solidFill>
                <a:schemeClr val="tx1"/>
              </a:solidFill>
              <a:latin typeface="Maiandra GD" pitchFamily="34" charset="0"/>
            </a:endParaRPr>
          </a:p>
        </p:txBody>
      </p:sp>
      <p:graphicFrame>
        <p:nvGraphicFramePr>
          <p:cNvPr id="893955" name="Object 3"/>
          <p:cNvGraphicFramePr>
            <a:graphicFrameLocks noGrp="1" noChangeAspect="1"/>
          </p:cNvGraphicFramePr>
          <p:nvPr>
            <p:ph/>
          </p:nvPr>
        </p:nvGraphicFramePr>
        <p:xfrm>
          <a:off x="1459707" y="533400"/>
          <a:ext cx="6224587" cy="5289002"/>
        </p:xfrm>
        <a:graphic>
          <a:graphicData uri="http://schemas.openxmlformats.org/presentationml/2006/ole">
            <p:oleObj spid="_x0000_s335876" name="Document" r:id="rId4" imgW="7434004" imgH="6316966" progId="Word.Document.8">
              <p:embed/>
            </p:oleObj>
          </a:graphicData>
        </a:graphic>
      </p:graphicFrame>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Rectangle 2"/>
          <p:cNvSpPr>
            <a:spLocks noGrp="1" noChangeArrowheads="1"/>
          </p:cNvSpPr>
          <p:nvPr>
            <p:ph type="title"/>
          </p:nvPr>
        </p:nvSpPr>
        <p:spPr>
          <a:xfrm>
            <a:off x="379413" y="914400"/>
            <a:ext cx="69357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4.1</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64516" name="Rectangle 3"/>
          <p:cNvSpPr>
            <a:spLocks noGrp="1" noChangeArrowheads="1"/>
          </p:cNvSpPr>
          <p:nvPr>
            <p:ph idx="1"/>
          </p:nvPr>
        </p:nvSpPr>
        <p:spPr>
          <a:xfrm>
            <a:off x="1104107" y="3276600"/>
            <a:ext cx="6935787" cy="1200329"/>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Omitting the return-value-type </a:t>
            </a:r>
            <a:r>
              <a:rPr lang="en-US" sz="2400" b="0" dirty="0">
                <a:latin typeface="Maiandra GD" pitchFamily="34" charset="0"/>
              </a:rPr>
              <a:t>in a function definition is </a:t>
            </a:r>
            <a:r>
              <a:rPr lang="en-US" sz="2400" b="0" dirty="0">
                <a:solidFill>
                  <a:srgbClr val="FF0000"/>
                </a:solidFill>
                <a:latin typeface="Maiandra GD" pitchFamily="34" charset="0"/>
              </a:rPr>
              <a:t>a syntax error</a:t>
            </a:r>
            <a:r>
              <a:rPr lang="en-US" sz="2400" b="0" dirty="0">
                <a:latin typeface="Maiandra GD" pitchFamily="34" charset="0"/>
              </a:rPr>
              <a:t> if the function prototype </a:t>
            </a:r>
            <a:r>
              <a:rPr lang="en-US" sz="2400" b="0" dirty="0">
                <a:solidFill>
                  <a:srgbClr val="0070C0"/>
                </a:solidFill>
                <a:latin typeface="Maiandra GD" pitchFamily="34" charset="0"/>
              </a:rPr>
              <a:t>specifies a return type other than </a:t>
            </a:r>
            <a:r>
              <a:rPr lang="en-US" sz="2000" b="0" dirty="0">
                <a:solidFill>
                  <a:srgbClr val="0070C0"/>
                </a:solidFill>
                <a:latin typeface="Maiandra GD" pitchFamily="34" charset="0"/>
              </a:rPr>
              <a:t>int</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0818" name="Rectangle 2"/>
          <p:cNvSpPr>
            <a:spLocks noGrp="1" noChangeArrowheads="1"/>
          </p:cNvSpPr>
          <p:nvPr>
            <p:ph type="title"/>
          </p:nvPr>
        </p:nvSpPr>
        <p:spPr>
          <a:xfrm>
            <a:off x="379413" y="842963"/>
            <a:ext cx="5259387" cy="646331"/>
          </a:xfrm>
          <a:noFill/>
        </p:spPr>
        <p:txBody>
          <a:bodyPr wrap="square">
            <a:spAutoFit/>
          </a:bodyPr>
          <a:lstStyle/>
          <a:p>
            <a:pPr algn="l" eaLnBrk="1" hangingPunct="1"/>
            <a:r>
              <a:rPr lang="en-US" sz="3600" b="1">
                <a:solidFill>
                  <a:schemeClr val="accent5">
                    <a:lumMod val="25000"/>
                  </a:schemeClr>
                </a:solidFill>
                <a:effectLst>
                  <a:outerShdw blurRad="38100" dist="38100" dir="2700000" algn="tl">
                    <a:srgbClr val="000000">
                      <a:alpha val="43137"/>
                    </a:srgbClr>
                  </a:outerShdw>
                </a:effectLst>
                <a:latin typeface="Maiandra GD" pitchFamily="34" charset="0"/>
              </a:rPr>
              <a:t>Error-Prevention Tip </a:t>
            </a:r>
            <a:r>
              <a:rPr lang="en-US" sz="3600" b="1" smtClean="0">
                <a:solidFill>
                  <a:schemeClr val="accent5">
                    <a:lumMod val="25000"/>
                  </a:schemeClr>
                </a:solidFill>
                <a:effectLst>
                  <a:outerShdw blurRad="38100" dist="38100" dir="2700000" algn="tl">
                    <a:srgbClr val="000000">
                      <a:alpha val="43137"/>
                    </a:srgbClr>
                  </a:outerShdw>
                </a:effectLst>
                <a:latin typeface="Maiandra GD" pitchFamily="34" charset="0"/>
              </a:rPr>
              <a:t>4.4</a:t>
            </a:r>
            <a:endParaRPr lang="en-US" sz="3600" b="1">
              <a:solidFill>
                <a:schemeClr val="accent5">
                  <a:lumMod val="25000"/>
                </a:schemeClr>
              </a:solidFill>
              <a:effectLst>
                <a:outerShdw blurRad="38100" dist="38100" dir="2700000" algn="tl">
                  <a:srgbClr val="000000">
                    <a:alpha val="43137"/>
                  </a:srgbClr>
                </a:outerShdw>
              </a:effectLst>
              <a:latin typeface="Maiandra GD" pitchFamily="34" charset="0"/>
            </a:endParaRPr>
          </a:p>
        </p:txBody>
      </p:sp>
      <p:sp>
        <p:nvSpPr>
          <p:cNvPr id="930819" name="Rectangle 3"/>
          <p:cNvSpPr>
            <a:spLocks noGrp="1" noChangeArrowheads="1"/>
          </p:cNvSpPr>
          <p:nvPr>
            <p:ph idx="1"/>
          </p:nvPr>
        </p:nvSpPr>
        <p:spPr>
          <a:xfrm>
            <a:off x="958057" y="3429000"/>
            <a:ext cx="7227887" cy="839787"/>
          </a:xfrm>
          <a:noFill/>
        </p:spPr>
        <p:txBody>
          <a:bodyPr anchor="t"/>
          <a:lstStyle/>
          <a:p>
            <a:pPr marL="0" indent="0" algn="just">
              <a:spcBef>
                <a:spcPts val="0"/>
              </a:spcBef>
              <a:buNone/>
            </a:pPr>
            <a:r>
              <a:rPr lang="en-US" sz="2400">
                <a:latin typeface="Maiandra GD" pitchFamily="34" charset="0"/>
              </a:rPr>
              <a:t>When using functions from the standard input/output library, include the </a:t>
            </a:r>
            <a:r>
              <a:rPr lang="en-US" sz="2000">
                <a:solidFill>
                  <a:srgbClr val="FF0000"/>
                </a:solidFill>
                <a:latin typeface="Maiandra GD" pitchFamily="34" charset="0"/>
              </a:rPr>
              <a:t>&lt;stdio.h&gt;</a:t>
            </a:r>
            <a:r>
              <a:rPr lang="en-US" sz="2400">
                <a:latin typeface="Maiandra GD" pitchFamily="34" charset="0"/>
              </a:rPr>
              <a:t> header. </a:t>
            </a:r>
          </a:p>
        </p:txBody>
      </p:sp>
    </p:spTree>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59138" name="Object 2"/>
          <p:cNvGraphicFramePr>
            <a:graphicFrameLocks noChangeAspect="1"/>
          </p:cNvGraphicFramePr>
          <p:nvPr/>
        </p:nvGraphicFramePr>
        <p:xfrm>
          <a:off x="0" y="0"/>
          <a:ext cx="7056438" cy="4587875"/>
        </p:xfrm>
        <a:graphic>
          <a:graphicData uri="http://schemas.openxmlformats.org/presentationml/2006/ole">
            <p:oleObj spid="_x0000_s336900" name="Document" r:id="rId4" imgW="7056967" imgH="4588933" progId="Word.Document.8">
              <p:embed/>
            </p:oleObj>
          </a:graphicData>
        </a:graphic>
      </p:graphicFrame>
      <p:sp>
        <p:nvSpPr>
          <p:cNvPr id="859139"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59142" name="Text Box 6"/>
          <p:cNvSpPr txBox="1">
            <a:spLocks noChangeArrowheads="1"/>
          </p:cNvSpPr>
          <p:nvPr/>
        </p:nvSpPr>
        <p:spPr bwMode="auto">
          <a:xfrm>
            <a:off x="3657600" y="2656112"/>
            <a:ext cx="3505200" cy="338554"/>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gets</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reads a line of text from the user</a:t>
            </a:r>
            <a:endParaRPr lang="en-US" b="1">
              <a:latin typeface="Maiandra GD" pitchFamily="34" charset="0"/>
              <a:ea typeface="Times New Roman" charset="0"/>
              <a:cs typeface="AGaramond" charset="0"/>
            </a:endParaRPr>
          </a:p>
        </p:txBody>
      </p:sp>
      <p:sp>
        <p:nvSpPr>
          <p:cNvPr id="859143" name="Line 7"/>
          <p:cNvSpPr>
            <a:spLocks noChangeShapeType="1"/>
          </p:cNvSpPr>
          <p:nvPr/>
        </p:nvSpPr>
        <p:spPr bwMode="auto">
          <a:xfrm flipH="1">
            <a:off x="2057400" y="2819400"/>
            <a:ext cx="16002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60162" name="Object 2"/>
          <p:cNvGraphicFramePr>
            <a:graphicFrameLocks noChangeAspect="1"/>
          </p:cNvGraphicFramePr>
          <p:nvPr/>
        </p:nvGraphicFramePr>
        <p:xfrm>
          <a:off x="0" y="0"/>
          <a:ext cx="7053263" cy="5913438"/>
        </p:xfrm>
        <a:graphic>
          <a:graphicData uri="http://schemas.openxmlformats.org/presentationml/2006/ole">
            <p:oleObj spid="_x0000_s337924" name="Document" r:id="rId4" imgW="7056048" imgH="5915143" progId="Word.Document.8">
              <p:embed/>
            </p:oleObj>
          </a:graphicData>
        </a:graphic>
      </p:graphicFrame>
      <p:sp>
        <p:nvSpPr>
          <p:cNvPr id="860163"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60165" name="Text Box 5"/>
          <p:cNvSpPr txBox="1">
            <a:spLocks noChangeArrowheads="1"/>
          </p:cNvSpPr>
          <p:nvPr/>
        </p:nvSpPr>
        <p:spPr bwMode="auto">
          <a:xfrm>
            <a:off x="4343400" y="2667000"/>
            <a:ext cx="4343400" cy="338554"/>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putchar</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prints a single character on the screen</a:t>
            </a:r>
            <a:endParaRPr lang="en-US" b="1">
              <a:latin typeface="Maiandra GD" pitchFamily="34" charset="0"/>
              <a:ea typeface="Times New Roman" charset="0"/>
              <a:cs typeface="AGaramond" charset="0"/>
            </a:endParaRPr>
          </a:p>
        </p:txBody>
      </p:sp>
      <p:sp>
        <p:nvSpPr>
          <p:cNvPr id="860166" name="Line 6"/>
          <p:cNvSpPr>
            <a:spLocks noChangeShapeType="1"/>
          </p:cNvSpPr>
          <p:nvPr/>
        </p:nvSpPr>
        <p:spPr bwMode="auto">
          <a:xfrm flipH="1" flipV="1">
            <a:off x="2209800" y="2514600"/>
            <a:ext cx="2133600" cy="1524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61186" name="Object 2"/>
          <p:cNvGraphicFramePr>
            <a:graphicFrameLocks noChangeAspect="1"/>
          </p:cNvGraphicFramePr>
          <p:nvPr/>
        </p:nvGraphicFramePr>
        <p:xfrm>
          <a:off x="0" y="0"/>
          <a:ext cx="7056438" cy="4378325"/>
        </p:xfrm>
        <a:graphic>
          <a:graphicData uri="http://schemas.openxmlformats.org/presentationml/2006/ole">
            <p:oleObj spid="_x0000_s338948" name="Document" r:id="rId4" imgW="7056967" imgH="4381500" progId="Word.Document.8">
              <p:embed/>
            </p:oleObj>
          </a:graphicData>
        </a:graphic>
      </p:graphicFrame>
      <p:sp>
        <p:nvSpPr>
          <p:cNvPr id="861187"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61189" name="Text Box 5"/>
          <p:cNvSpPr txBox="1">
            <a:spLocks noChangeArrowheads="1"/>
          </p:cNvSpPr>
          <p:nvPr/>
        </p:nvSpPr>
        <p:spPr bwMode="auto">
          <a:xfrm>
            <a:off x="4572000" y="2253342"/>
            <a:ext cx="3657600" cy="338554"/>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puts</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prints a line of text on the screen</a:t>
            </a:r>
            <a:endParaRPr lang="en-US" b="1">
              <a:latin typeface="Maiandra GD" pitchFamily="34" charset="0"/>
              <a:ea typeface="Times New Roman" charset="0"/>
              <a:cs typeface="AGaramond" charset="0"/>
            </a:endParaRPr>
          </a:p>
        </p:txBody>
      </p:sp>
      <p:sp>
        <p:nvSpPr>
          <p:cNvPr id="861190" name="Line 6"/>
          <p:cNvSpPr>
            <a:spLocks noChangeShapeType="1"/>
          </p:cNvSpPr>
          <p:nvPr/>
        </p:nvSpPr>
        <p:spPr bwMode="auto">
          <a:xfrm flipH="1">
            <a:off x="3276600" y="2416630"/>
            <a:ext cx="12954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861192" name="Text Box 8"/>
          <p:cNvSpPr txBox="1">
            <a:spLocks noChangeArrowheads="1"/>
          </p:cNvSpPr>
          <p:nvPr/>
        </p:nvSpPr>
        <p:spPr bwMode="auto">
          <a:xfrm>
            <a:off x="3309256" y="3276600"/>
            <a:ext cx="4191000" cy="3460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getchar</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reads a single character from the user</a:t>
            </a:r>
            <a:endParaRPr lang="en-US" b="1">
              <a:latin typeface="Maiandra GD" pitchFamily="34" charset="0"/>
              <a:ea typeface="Times New Roman" charset="0"/>
              <a:cs typeface="AGaramond" charset="0"/>
            </a:endParaRPr>
          </a:p>
        </p:txBody>
      </p:sp>
      <p:sp>
        <p:nvSpPr>
          <p:cNvPr id="861193" name="Line 9"/>
          <p:cNvSpPr>
            <a:spLocks noChangeShapeType="1"/>
          </p:cNvSpPr>
          <p:nvPr/>
        </p:nvSpPr>
        <p:spPr bwMode="auto">
          <a:xfrm flipH="1" flipV="1">
            <a:off x="2547256" y="3124200"/>
            <a:ext cx="762000" cy="1524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62210" name="Object 2"/>
          <p:cNvGraphicFramePr>
            <a:graphicFrameLocks noChangeAspect="1"/>
          </p:cNvGraphicFramePr>
          <p:nvPr/>
        </p:nvGraphicFramePr>
        <p:xfrm>
          <a:off x="0" y="0"/>
          <a:ext cx="7053263" cy="2805113"/>
        </p:xfrm>
        <a:graphic>
          <a:graphicData uri="http://schemas.openxmlformats.org/presentationml/2006/ole">
            <p:oleObj spid="_x0000_s339972" name="Document" r:id="rId4" imgW="7056048" imgH="2805379" progId="Word.Document.8">
              <p:embed/>
            </p:oleObj>
          </a:graphicData>
        </a:graphic>
      </p:graphicFrame>
      <p:sp>
        <p:nvSpPr>
          <p:cNvPr id="862211"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63234" name="Object 2"/>
          <p:cNvGraphicFramePr>
            <a:graphicFrameLocks noChangeAspect="1"/>
          </p:cNvGraphicFramePr>
          <p:nvPr/>
        </p:nvGraphicFramePr>
        <p:xfrm>
          <a:off x="0" y="0"/>
          <a:ext cx="7053263" cy="5783263"/>
        </p:xfrm>
        <a:graphic>
          <a:graphicData uri="http://schemas.openxmlformats.org/presentationml/2006/ole">
            <p:oleObj spid="_x0000_s340996" name="Document" r:id="rId4" imgW="7056048" imgH="5785464" progId="Word.Document.8">
              <p:embed/>
            </p:oleObj>
          </a:graphicData>
        </a:graphic>
      </p:graphicFrame>
      <p:sp>
        <p:nvSpPr>
          <p:cNvPr id="863235"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63237" name="Text Box 5"/>
          <p:cNvSpPr txBox="1">
            <a:spLocks noChangeArrowheads="1"/>
          </p:cNvSpPr>
          <p:nvPr/>
        </p:nvSpPr>
        <p:spPr bwMode="auto">
          <a:xfrm>
            <a:off x="5257800" y="2667000"/>
            <a:ext cx="37338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sprintf </a:t>
            </a:r>
            <a:r>
              <a:rPr lang="en-US">
                <a:latin typeface="Maiandra GD" pitchFamily="34" charset="0"/>
                <a:ea typeface="Times New Roman" charset="0"/>
                <a:cs typeface="AGaramond" charset="0"/>
              </a:rPr>
              <a:t>prints a line of text into an array like </a:t>
            </a:r>
            <a:r>
              <a:rPr lang="en-US" b="1">
                <a:solidFill>
                  <a:srgbClr val="FF0000"/>
                </a:solidFill>
                <a:latin typeface="Maiandra GD" pitchFamily="34" charset="0"/>
                <a:ea typeface="Times New Roman" charset="0"/>
                <a:cs typeface="AGaramond" charset="0"/>
              </a:rPr>
              <a:t>printf</a:t>
            </a:r>
            <a:r>
              <a:rPr lang="en-US">
                <a:solidFill>
                  <a:srgbClr val="FF0000"/>
                </a:solidFill>
                <a:latin typeface="Maiandra GD" pitchFamily="34" charset="0"/>
                <a:ea typeface="Times New Roman" charset="0"/>
                <a:cs typeface="AGaramond" charset="0"/>
              </a:rPr>
              <a:t> </a:t>
            </a:r>
            <a:r>
              <a:rPr lang="en-US">
                <a:latin typeface="Maiandra GD" pitchFamily="34" charset="0"/>
                <a:ea typeface="Times New Roman" charset="0"/>
                <a:cs typeface="AGaramond" charset="0"/>
              </a:rPr>
              <a:t>prints text on the screen</a:t>
            </a:r>
            <a:endParaRPr lang="en-US" b="1">
              <a:latin typeface="Maiandra GD" pitchFamily="34" charset="0"/>
              <a:ea typeface="Times New Roman" charset="0"/>
              <a:cs typeface="AGaramond" charset="0"/>
            </a:endParaRPr>
          </a:p>
        </p:txBody>
      </p:sp>
      <p:sp>
        <p:nvSpPr>
          <p:cNvPr id="863238" name="Line 6"/>
          <p:cNvSpPr>
            <a:spLocks noChangeShapeType="1"/>
          </p:cNvSpPr>
          <p:nvPr/>
        </p:nvSpPr>
        <p:spPr bwMode="auto">
          <a:xfrm flipH="1">
            <a:off x="4648200" y="2819400"/>
            <a:ext cx="6096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64258" name="Object 2"/>
          <p:cNvGraphicFramePr>
            <a:graphicFrameLocks noChangeAspect="1"/>
          </p:cNvGraphicFramePr>
          <p:nvPr/>
        </p:nvGraphicFramePr>
        <p:xfrm>
          <a:off x="0" y="0"/>
          <a:ext cx="7053263" cy="4960938"/>
        </p:xfrm>
        <a:graphic>
          <a:graphicData uri="http://schemas.openxmlformats.org/presentationml/2006/ole">
            <p:oleObj spid="_x0000_s342020" name="Document" r:id="rId4" imgW="7056048" imgH="4963086" progId="Word.Document.8">
              <p:embed/>
            </p:oleObj>
          </a:graphicData>
        </a:graphic>
      </p:graphicFrame>
      <p:sp>
        <p:nvSpPr>
          <p:cNvPr id="864259"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64261" name="Text Box 5"/>
          <p:cNvSpPr txBox="1">
            <a:spLocks noChangeArrowheads="1"/>
          </p:cNvSpPr>
          <p:nvPr/>
        </p:nvSpPr>
        <p:spPr bwMode="auto">
          <a:xfrm>
            <a:off x="4495800" y="2057400"/>
            <a:ext cx="3657600" cy="5847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sscanf</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reads a line of text from an array like </a:t>
            </a:r>
            <a:r>
              <a:rPr lang="en-US" b="1">
                <a:solidFill>
                  <a:srgbClr val="FF0000"/>
                </a:solidFill>
                <a:latin typeface="Maiandra GD" pitchFamily="34" charset="0"/>
                <a:ea typeface="Times New Roman" charset="0"/>
                <a:cs typeface="AGaramond" charset="0"/>
              </a:rPr>
              <a:t>scanf</a:t>
            </a:r>
            <a:r>
              <a:rPr lang="en-US">
                <a:latin typeface="Maiandra GD" pitchFamily="34" charset="0"/>
                <a:ea typeface="Times New Roman" charset="0"/>
                <a:cs typeface="AGaramond" charset="0"/>
              </a:rPr>
              <a:t> reads text from the user</a:t>
            </a:r>
            <a:endParaRPr lang="en-US" b="1">
              <a:latin typeface="Maiandra GD" pitchFamily="34" charset="0"/>
              <a:ea typeface="Times New Roman" charset="0"/>
              <a:cs typeface="AGaramond" charset="0"/>
            </a:endParaRPr>
          </a:p>
        </p:txBody>
      </p:sp>
      <p:sp>
        <p:nvSpPr>
          <p:cNvPr id="864262" name="Line 6"/>
          <p:cNvSpPr>
            <a:spLocks noChangeShapeType="1"/>
          </p:cNvSpPr>
          <p:nvPr/>
        </p:nvSpPr>
        <p:spPr bwMode="auto">
          <a:xfrm flipH="1">
            <a:off x="3048000" y="2209802"/>
            <a:ext cx="14478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2434" name="Rectangle 2"/>
          <p:cNvSpPr>
            <a:spLocks noGrp="1" noChangeArrowheads="1"/>
          </p:cNvSpPr>
          <p:nvPr>
            <p:ph type="title"/>
          </p:nvPr>
        </p:nvSpPr>
        <p:spPr>
          <a:xfrm>
            <a:off x="152400" y="76200"/>
            <a:ext cx="8686800" cy="1066800"/>
          </a:xfrm>
        </p:spPr>
        <p:txBody>
          <a:bodyPr/>
          <a:lstStyle/>
          <a:p>
            <a:pPr algn="l"/>
            <a:r>
              <a:rPr lang="en-US" sz="3200" b="1" smtClean="0">
                <a:effectLst>
                  <a:outerShdw blurRad="38100" dist="38100" dir="2700000" algn="tl">
                    <a:srgbClr val="000000">
                      <a:alpha val="43137"/>
                    </a:srgbClr>
                  </a:outerShdw>
                </a:effectLst>
                <a:latin typeface="Maiandra GD" pitchFamily="34" charset="0"/>
              </a:rPr>
              <a:t>4.6 </a:t>
            </a:r>
            <a:r>
              <a:rPr lang="en-US" sz="3200" b="1">
                <a:effectLst>
                  <a:outerShdw blurRad="38100" dist="38100" dir="2700000" algn="tl">
                    <a:srgbClr val="000000">
                      <a:alpha val="43137"/>
                    </a:srgbClr>
                  </a:outerShdw>
                </a:effectLst>
                <a:latin typeface="Maiandra GD" pitchFamily="34" charset="0"/>
              </a:rPr>
              <a:t>String Manipulation Functions of the String Handling Library</a:t>
            </a:r>
          </a:p>
        </p:txBody>
      </p:sp>
      <p:sp>
        <p:nvSpPr>
          <p:cNvPr id="1042435" name="Rectangle 3"/>
          <p:cNvSpPr>
            <a:spLocks noGrp="1" noChangeArrowheads="1"/>
          </p:cNvSpPr>
          <p:nvPr>
            <p:ph idx="1"/>
          </p:nvPr>
        </p:nvSpPr>
        <p:spPr>
          <a:xfrm>
            <a:off x="1066800" y="1905000"/>
            <a:ext cx="7010400" cy="3886200"/>
          </a:xfrm>
        </p:spPr>
        <p:txBody>
          <a:bodyPr/>
          <a:lstStyle/>
          <a:p>
            <a:pPr marL="274320" indent="-274320">
              <a:spcBef>
                <a:spcPts val="1800"/>
              </a:spcBef>
              <a:spcAft>
                <a:spcPts val="1800"/>
              </a:spcAft>
              <a:buClr>
                <a:schemeClr val="tx1"/>
              </a:buClr>
              <a:buSzPct val="80000"/>
            </a:pPr>
            <a:r>
              <a:rPr lang="en-US" sz="2800">
                <a:latin typeface="Maiandra GD" pitchFamily="34" charset="0"/>
              </a:rPr>
              <a:t>String handling library has functions to</a:t>
            </a:r>
          </a:p>
          <a:p>
            <a:pPr marL="548640" lvl="1" indent="-274320">
              <a:spcBef>
                <a:spcPts val="1800"/>
              </a:spcBef>
              <a:spcAft>
                <a:spcPts val="1800"/>
              </a:spcAft>
              <a:buClr>
                <a:schemeClr val="tx1"/>
              </a:buClr>
              <a:buSzPct val="80000"/>
            </a:pPr>
            <a:r>
              <a:rPr lang="en-US" sz="2400">
                <a:solidFill>
                  <a:srgbClr val="0070C0"/>
                </a:solidFill>
                <a:latin typeface="Maiandra GD" pitchFamily="34" charset="0"/>
              </a:rPr>
              <a:t>Manipulate string data</a:t>
            </a:r>
          </a:p>
          <a:p>
            <a:pPr marL="548640" lvl="1" indent="-274320">
              <a:spcBef>
                <a:spcPts val="1800"/>
              </a:spcBef>
              <a:spcAft>
                <a:spcPts val="1800"/>
              </a:spcAft>
              <a:buClr>
                <a:schemeClr val="tx1"/>
              </a:buClr>
              <a:buSzPct val="80000"/>
            </a:pPr>
            <a:r>
              <a:rPr lang="en-US" sz="2400">
                <a:solidFill>
                  <a:srgbClr val="0070C0"/>
                </a:solidFill>
                <a:latin typeface="Maiandra GD" pitchFamily="34" charset="0"/>
              </a:rPr>
              <a:t>Search strings</a:t>
            </a:r>
          </a:p>
          <a:p>
            <a:pPr marL="548640" lvl="1" indent="-274320">
              <a:spcBef>
                <a:spcPts val="1800"/>
              </a:spcBef>
              <a:spcAft>
                <a:spcPts val="1800"/>
              </a:spcAft>
              <a:buClr>
                <a:schemeClr val="tx1"/>
              </a:buClr>
              <a:buSzPct val="80000"/>
            </a:pPr>
            <a:r>
              <a:rPr lang="en-US" sz="2400">
                <a:solidFill>
                  <a:srgbClr val="0070C0"/>
                </a:solidFill>
                <a:latin typeface="Maiandra GD" pitchFamily="34" charset="0"/>
              </a:rPr>
              <a:t>Tokenize strings</a:t>
            </a:r>
          </a:p>
          <a:p>
            <a:pPr marL="548640" lvl="1" indent="-274320">
              <a:spcBef>
                <a:spcPts val="1800"/>
              </a:spcBef>
              <a:spcAft>
                <a:spcPts val="1800"/>
              </a:spcAft>
              <a:buClr>
                <a:schemeClr val="tx1"/>
              </a:buClr>
              <a:buSzPct val="80000"/>
            </a:pPr>
            <a:r>
              <a:rPr lang="en-US" sz="2400">
                <a:solidFill>
                  <a:srgbClr val="0070C0"/>
                </a:solidFill>
                <a:latin typeface="Maiandra GD" pitchFamily="34" charset="0"/>
              </a:rPr>
              <a:t>Determine string length</a:t>
            </a:r>
          </a:p>
        </p:txBody>
      </p:sp>
    </p:spTree>
  </p:cSld>
  <p:clrMapOvr>
    <a:masterClrMapping/>
  </p:clrMapOvr>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6002" name="Rectangle 2"/>
          <p:cNvSpPr>
            <a:spLocks noChangeArrowheads="1"/>
          </p:cNvSpPr>
          <p:nvPr/>
        </p:nvSpPr>
        <p:spPr bwMode="auto">
          <a:xfrm>
            <a:off x="1104107" y="5257800"/>
            <a:ext cx="6935787" cy="2778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4.17</a:t>
            </a:r>
            <a:r>
              <a:rPr lang="en-US" smtClean="0">
                <a:solidFill>
                  <a:srgbClr val="000000"/>
                </a:solidFill>
                <a:latin typeface="Maiandra GD" pitchFamily="34" charset="0"/>
              </a:rPr>
              <a:t> </a:t>
            </a:r>
            <a:r>
              <a:rPr lang="en-US" b="1">
                <a:solidFill>
                  <a:srgbClr val="000000"/>
                </a:solidFill>
                <a:latin typeface="Maiandra GD" pitchFamily="34" charset="0"/>
              </a:rPr>
              <a:t>|</a:t>
            </a:r>
            <a:r>
              <a:rPr lang="en-US">
                <a:solidFill>
                  <a:srgbClr val="000000"/>
                </a:solidFill>
                <a:latin typeface="Maiandra GD" pitchFamily="34" charset="0"/>
              </a:rPr>
              <a:t> </a:t>
            </a:r>
            <a:r>
              <a:rPr lang="en-US">
                <a:solidFill>
                  <a:schemeClr val="tx1"/>
                </a:solidFill>
                <a:latin typeface="Maiandra GD" pitchFamily="34" charset="0"/>
              </a:rPr>
              <a:t>String-manipulation functions of the string-handling library. </a:t>
            </a:r>
          </a:p>
        </p:txBody>
      </p:sp>
      <p:graphicFrame>
        <p:nvGraphicFramePr>
          <p:cNvPr id="896003" name="Object 3"/>
          <p:cNvGraphicFramePr>
            <a:graphicFrameLocks noGrp="1" noChangeAspect="1"/>
          </p:cNvGraphicFramePr>
          <p:nvPr>
            <p:ph/>
          </p:nvPr>
        </p:nvGraphicFramePr>
        <p:xfrm>
          <a:off x="1153319" y="1141840"/>
          <a:ext cx="6837362" cy="3734960"/>
        </p:xfrm>
        <a:graphic>
          <a:graphicData uri="http://schemas.openxmlformats.org/presentationml/2006/ole">
            <p:oleObj spid="_x0000_s343044" name="Document" r:id="rId4" imgW="10083078" imgH="5508400" progId="Word.Document.8">
              <p:embed/>
            </p:oleObj>
          </a:graphicData>
        </a:graphic>
      </p:graphicFrame>
    </p:spTree>
  </p:cSld>
  <p:clrMapOvr>
    <a:masterClrMapping/>
  </p:clrMapOvr>
  <p:timing>
    <p:tnLst>
      <p:par>
        <p:cTn id="1" dur="indefinite" restart="never" nodeType="tmRoot"/>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3890" name="Rectangle 2"/>
          <p:cNvSpPr>
            <a:spLocks noGrp="1" noChangeArrowheads="1"/>
          </p:cNvSpPr>
          <p:nvPr>
            <p:ph type="title"/>
          </p:nvPr>
        </p:nvSpPr>
        <p:spPr>
          <a:xfrm>
            <a:off x="379413" y="842963"/>
            <a:ext cx="4192587" cy="646331"/>
          </a:xfrm>
          <a:noFill/>
        </p:spPr>
        <p:txBody>
          <a:bodyPr wrap="square">
            <a:spAutoFit/>
          </a:bodyPr>
          <a:lstStyle/>
          <a:p>
            <a:pPr algn="l" eaLnBrk="1" hangingPunct="1"/>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Portability 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4.2</a:t>
            </a:r>
            <a:endParaRPr lang="en-US" sz="3600" b="1">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933891" name="Rectangle 3"/>
          <p:cNvSpPr>
            <a:spLocks noGrp="1" noChangeArrowheads="1"/>
          </p:cNvSpPr>
          <p:nvPr>
            <p:ph idx="1"/>
          </p:nvPr>
        </p:nvSpPr>
        <p:spPr>
          <a:xfrm>
            <a:off x="951707" y="3429000"/>
            <a:ext cx="7240587" cy="839787"/>
          </a:xfrm>
          <a:noFill/>
        </p:spPr>
        <p:txBody>
          <a:bodyPr anchor="t"/>
          <a:lstStyle/>
          <a:p>
            <a:pPr marL="0" indent="0" algn="just">
              <a:spcBef>
                <a:spcPts val="0"/>
              </a:spcBef>
              <a:buNone/>
            </a:pPr>
            <a:r>
              <a:rPr lang="en-US" sz="2400">
                <a:latin typeface="Maiandra GD" pitchFamily="34" charset="0"/>
              </a:rPr>
              <a:t>Type </a:t>
            </a:r>
            <a:r>
              <a:rPr lang="en-US" sz="2000">
                <a:solidFill>
                  <a:srgbClr val="0070C0"/>
                </a:solidFill>
                <a:latin typeface="Maiandra GD" pitchFamily="34" charset="0"/>
              </a:rPr>
              <a:t>size_t</a:t>
            </a:r>
            <a:r>
              <a:rPr lang="en-US" sz="2400">
                <a:latin typeface="Maiandra GD" pitchFamily="34" charset="0"/>
              </a:rPr>
              <a:t> is a </a:t>
            </a:r>
            <a:r>
              <a:rPr lang="en-US" sz="2400" smtClean="0">
                <a:latin typeface="Maiandra GD" pitchFamily="34" charset="0"/>
              </a:rPr>
              <a:t>system-dependent synonym </a:t>
            </a:r>
            <a:r>
              <a:rPr lang="en-US" sz="2400">
                <a:latin typeface="Maiandra GD" pitchFamily="34" charset="0"/>
              </a:rPr>
              <a:t>for either type </a:t>
            </a:r>
            <a:r>
              <a:rPr lang="en-US" sz="2000" smtClean="0">
                <a:solidFill>
                  <a:srgbClr val="0070C0"/>
                </a:solidFill>
                <a:latin typeface="Maiandra GD" pitchFamily="34" charset="0"/>
              </a:rPr>
              <a:t>unsigned long</a:t>
            </a:r>
            <a:r>
              <a:rPr lang="en-US" sz="2400" smtClean="0">
                <a:latin typeface="Maiandra GD" pitchFamily="34" charset="0"/>
              </a:rPr>
              <a:t> </a:t>
            </a:r>
            <a:r>
              <a:rPr lang="en-US" sz="2400">
                <a:latin typeface="Maiandra GD" pitchFamily="34" charset="0"/>
              </a:rPr>
              <a:t>or type </a:t>
            </a:r>
            <a:r>
              <a:rPr lang="en-US" sz="2000">
                <a:solidFill>
                  <a:srgbClr val="0070C0"/>
                </a:solidFill>
                <a:latin typeface="Maiandra GD" pitchFamily="34" charset="0"/>
              </a:rPr>
              <a:t>unsigned int</a:t>
            </a:r>
            <a:r>
              <a:rPr lang="en-US" sz="2400">
                <a:latin typeface="Maiandra GD" pitchFamily="34" charset="0"/>
              </a:rPr>
              <a:t>.</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9" name="Rectangle 2"/>
          <p:cNvSpPr>
            <a:spLocks noGrp="1" noChangeArrowheads="1"/>
          </p:cNvSpPr>
          <p:nvPr>
            <p:ph type="title"/>
          </p:nvPr>
        </p:nvSpPr>
        <p:spPr>
          <a:xfrm>
            <a:off x="379413" y="914400"/>
            <a:ext cx="70119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4.2</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65540" name="Rectangle 3"/>
          <p:cNvSpPr>
            <a:spLocks noGrp="1" noChangeArrowheads="1"/>
          </p:cNvSpPr>
          <p:nvPr>
            <p:ph idx="1"/>
          </p:nvPr>
        </p:nvSpPr>
        <p:spPr>
          <a:xfrm>
            <a:off x="989807" y="3048000"/>
            <a:ext cx="7164387" cy="1569660"/>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Forgetting to return a value from a function</a:t>
            </a:r>
            <a:r>
              <a:rPr lang="en-US" sz="2400" b="0" dirty="0">
                <a:latin typeface="Maiandra GD" pitchFamily="34" charset="0"/>
              </a:rPr>
              <a:t> that is supposed to return a value can lead to </a:t>
            </a:r>
            <a:r>
              <a:rPr lang="en-US" sz="2400" b="0" dirty="0">
                <a:solidFill>
                  <a:srgbClr val="FF0000"/>
                </a:solidFill>
                <a:latin typeface="Maiandra GD" pitchFamily="34" charset="0"/>
              </a:rPr>
              <a:t>unexpected errors</a:t>
            </a:r>
            <a:r>
              <a:rPr lang="en-US" sz="2400" b="0" dirty="0">
                <a:latin typeface="Maiandra GD" pitchFamily="34" charset="0"/>
              </a:rPr>
              <a:t>. </a:t>
            </a:r>
            <a:r>
              <a:rPr lang="en-US" sz="2400" b="0" dirty="0">
                <a:solidFill>
                  <a:srgbClr val="0070C0"/>
                </a:solidFill>
                <a:latin typeface="Maiandra GD" pitchFamily="34" charset="0"/>
              </a:rPr>
              <a:t>The C standard states that the result of this omission is undefined</a:t>
            </a:r>
            <a:r>
              <a:rPr lang="en-US" sz="2400" b="0" dirty="0">
                <a:latin typeface="Maiandra GD" pitchFamily="34" charset="0"/>
              </a:rPr>
              <a:t>. </a:t>
            </a:r>
          </a:p>
        </p:txBody>
      </p:sp>
    </p:spTree>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4914" name="Rectangle 2"/>
          <p:cNvSpPr>
            <a:spLocks noGrp="1" noChangeArrowheads="1"/>
          </p:cNvSpPr>
          <p:nvPr>
            <p:ph type="title"/>
          </p:nvPr>
        </p:nvSpPr>
        <p:spPr>
          <a:xfrm>
            <a:off x="379413" y="842963"/>
            <a:ext cx="5335587" cy="646331"/>
          </a:xfrm>
          <a:noFill/>
        </p:spPr>
        <p:txBody>
          <a:bodyPr wrap="square">
            <a:spAutoFit/>
          </a:bodyPr>
          <a:lstStyle/>
          <a:p>
            <a:pPr algn="l" eaLnBrk="1" hangingPunct="1"/>
            <a:r>
              <a:rPr lang="en-US" sz="3600" b="1">
                <a:solidFill>
                  <a:schemeClr val="accent5">
                    <a:lumMod val="25000"/>
                  </a:schemeClr>
                </a:solidFill>
                <a:effectLst>
                  <a:outerShdw blurRad="38100" dist="38100" dir="2700000" algn="tl">
                    <a:srgbClr val="000000">
                      <a:alpha val="43137"/>
                    </a:srgbClr>
                  </a:outerShdw>
                </a:effectLst>
                <a:latin typeface="Maiandra GD" pitchFamily="34" charset="0"/>
              </a:rPr>
              <a:t>Error-Prevention Tip </a:t>
            </a:r>
            <a:r>
              <a:rPr lang="en-US" sz="3600" b="1" smtClean="0">
                <a:solidFill>
                  <a:schemeClr val="accent5">
                    <a:lumMod val="25000"/>
                  </a:schemeClr>
                </a:solidFill>
                <a:effectLst>
                  <a:outerShdw blurRad="38100" dist="38100" dir="2700000" algn="tl">
                    <a:srgbClr val="000000">
                      <a:alpha val="43137"/>
                    </a:srgbClr>
                  </a:outerShdw>
                </a:effectLst>
                <a:latin typeface="Maiandra GD" pitchFamily="34" charset="0"/>
              </a:rPr>
              <a:t>4.5</a:t>
            </a:r>
            <a:endParaRPr lang="en-US" sz="3600" b="1">
              <a:solidFill>
                <a:schemeClr val="accent5">
                  <a:lumMod val="25000"/>
                </a:schemeClr>
              </a:solidFill>
              <a:effectLst>
                <a:outerShdw blurRad="38100" dist="38100" dir="2700000" algn="tl">
                  <a:srgbClr val="000000">
                    <a:alpha val="43137"/>
                  </a:srgbClr>
                </a:outerShdw>
              </a:effectLst>
              <a:latin typeface="Maiandra GD" pitchFamily="34" charset="0"/>
            </a:endParaRPr>
          </a:p>
        </p:txBody>
      </p:sp>
      <p:sp>
        <p:nvSpPr>
          <p:cNvPr id="934915" name="Rectangle 3"/>
          <p:cNvSpPr>
            <a:spLocks noGrp="1" noChangeArrowheads="1"/>
          </p:cNvSpPr>
          <p:nvPr>
            <p:ph idx="1"/>
          </p:nvPr>
        </p:nvSpPr>
        <p:spPr>
          <a:xfrm>
            <a:off x="1142207" y="3429000"/>
            <a:ext cx="6859587" cy="839787"/>
          </a:xfrm>
          <a:noFill/>
        </p:spPr>
        <p:txBody>
          <a:bodyPr anchor="t"/>
          <a:lstStyle/>
          <a:p>
            <a:pPr marL="0" indent="0" algn="just">
              <a:spcBef>
                <a:spcPts val="0"/>
              </a:spcBef>
              <a:buNone/>
            </a:pPr>
            <a:r>
              <a:rPr lang="en-US" sz="2400">
                <a:latin typeface="Maiandra GD" pitchFamily="34" charset="0"/>
              </a:rPr>
              <a:t>When using functions from the string-handling library, include the </a:t>
            </a:r>
            <a:r>
              <a:rPr lang="en-US" sz="2000">
                <a:solidFill>
                  <a:srgbClr val="FF0000"/>
                </a:solidFill>
                <a:latin typeface="Maiandra GD" pitchFamily="34" charset="0"/>
              </a:rPr>
              <a:t>&lt;string.h&gt;</a:t>
            </a:r>
            <a:r>
              <a:rPr lang="en-US" sz="2400">
                <a:latin typeface="Maiandra GD" pitchFamily="34" charset="0"/>
              </a:rPr>
              <a:t> header.</a:t>
            </a:r>
          </a:p>
        </p:txBody>
      </p:sp>
    </p:spTree>
  </p:cSld>
  <p:clrMapOvr>
    <a:masterClrMapping/>
  </p:clrMapOvr>
  <p:timing>
    <p:tnLst>
      <p:par>
        <p:cTn id="1" dur="indefinite" restart="never" nodeType="tmRoot"/>
      </p:par>
    </p:tnLst>
  </p:timing>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6962" name="Rectangle 2"/>
          <p:cNvSpPr>
            <a:spLocks noGrp="1" noChangeArrowheads="1"/>
          </p:cNvSpPr>
          <p:nvPr>
            <p:ph type="title"/>
          </p:nvPr>
        </p:nvSpPr>
        <p:spPr>
          <a:xfrm>
            <a:off x="379413" y="842963"/>
            <a:ext cx="7088187" cy="646331"/>
          </a:xfrm>
          <a:noFill/>
        </p:spPr>
        <p:txBody>
          <a:bodyPr wrap="square">
            <a:spAutoFit/>
          </a:bodyPr>
          <a:lstStyle/>
          <a:p>
            <a:pPr algn="l" eaLnBrk="1" hangingPunct="1"/>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Common Programming 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4.6</a:t>
            </a:r>
            <a:endParaRPr lang="en-US" sz="3600" b="1">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936963" name="Rectangle 3"/>
          <p:cNvSpPr>
            <a:spLocks noGrp="1" noChangeArrowheads="1"/>
          </p:cNvSpPr>
          <p:nvPr>
            <p:ph idx="1"/>
          </p:nvPr>
        </p:nvSpPr>
        <p:spPr>
          <a:xfrm>
            <a:off x="1027907" y="2971800"/>
            <a:ext cx="7088187" cy="1628775"/>
          </a:xfrm>
          <a:noFill/>
        </p:spPr>
        <p:txBody>
          <a:bodyPr anchor="t"/>
          <a:lstStyle/>
          <a:p>
            <a:pPr marL="0" indent="0" algn="just">
              <a:spcBef>
                <a:spcPts val="0"/>
              </a:spcBef>
              <a:buNone/>
            </a:pPr>
            <a:r>
              <a:rPr lang="en-US" sz="2400">
                <a:latin typeface="Maiandra GD" pitchFamily="34" charset="0"/>
              </a:rPr>
              <a:t>Not appending a terminating null character to the first argument of a </a:t>
            </a:r>
            <a:r>
              <a:rPr lang="en-US" sz="2000">
                <a:solidFill>
                  <a:srgbClr val="0070C0"/>
                </a:solidFill>
                <a:latin typeface="Maiandra GD" pitchFamily="34" charset="0"/>
              </a:rPr>
              <a:t>strncpy</a:t>
            </a:r>
            <a:r>
              <a:rPr lang="en-US" sz="2400">
                <a:latin typeface="Maiandra GD" pitchFamily="34" charset="0"/>
              </a:rPr>
              <a:t> when the third argument is less than or equal to the length of the string in the second argument.</a:t>
            </a:r>
          </a:p>
        </p:txBody>
      </p:sp>
    </p:spTree>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65282" name="Object 2"/>
          <p:cNvGraphicFramePr>
            <a:graphicFrameLocks noChangeAspect="1"/>
          </p:cNvGraphicFramePr>
          <p:nvPr/>
        </p:nvGraphicFramePr>
        <p:xfrm>
          <a:off x="0" y="0"/>
          <a:ext cx="7053263" cy="6432550"/>
        </p:xfrm>
        <a:graphic>
          <a:graphicData uri="http://schemas.openxmlformats.org/presentationml/2006/ole">
            <p:oleObj spid="_x0000_s344068" name="Document" r:id="rId4" imgW="7056048" imgH="6435298" progId="Word.Document.8">
              <p:embed/>
            </p:oleObj>
          </a:graphicData>
        </a:graphic>
      </p:graphicFrame>
      <p:sp>
        <p:nvSpPr>
          <p:cNvPr id="865283"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65285" name="Text Box 5"/>
          <p:cNvSpPr txBox="1">
            <a:spLocks noChangeArrowheads="1"/>
          </p:cNvSpPr>
          <p:nvPr/>
        </p:nvSpPr>
        <p:spPr bwMode="auto">
          <a:xfrm>
            <a:off x="6096000" y="2819400"/>
            <a:ext cx="2286000" cy="5847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strcpy</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copies string </a:t>
            </a:r>
            <a:r>
              <a:rPr lang="en-US" b="1">
                <a:solidFill>
                  <a:srgbClr val="0070C0"/>
                </a:solidFill>
                <a:latin typeface="Maiandra GD" pitchFamily="34" charset="0"/>
                <a:ea typeface="Times New Roman" charset="0"/>
                <a:cs typeface="AGaramond" charset="0"/>
              </a:rPr>
              <a:t>x</a:t>
            </a:r>
            <a:r>
              <a:rPr lang="en-US">
                <a:solidFill>
                  <a:srgbClr val="0070C0"/>
                </a:solidFill>
                <a:latin typeface="Maiandra GD" pitchFamily="34" charset="0"/>
                <a:ea typeface="Times New Roman" charset="0"/>
                <a:cs typeface="AGaramond" charset="0"/>
              </a:rPr>
              <a:t> </a:t>
            </a:r>
            <a:r>
              <a:rPr lang="en-US">
                <a:latin typeface="Maiandra GD" pitchFamily="34" charset="0"/>
                <a:ea typeface="Times New Roman" charset="0"/>
                <a:cs typeface="AGaramond" charset="0"/>
              </a:rPr>
              <a:t>into character array </a:t>
            </a:r>
            <a:r>
              <a:rPr lang="en-US" b="1">
                <a:solidFill>
                  <a:srgbClr val="0070C0"/>
                </a:solidFill>
                <a:latin typeface="Maiandra GD" pitchFamily="34" charset="0"/>
                <a:ea typeface="Times New Roman" charset="0"/>
                <a:cs typeface="AGaramond" charset="0"/>
              </a:rPr>
              <a:t>y</a:t>
            </a:r>
          </a:p>
        </p:txBody>
      </p:sp>
      <p:sp>
        <p:nvSpPr>
          <p:cNvPr id="865286" name="Line 6"/>
          <p:cNvSpPr>
            <a:spLocks noChangeShapeType="1"/>
          </p:cNvSpPr>
          <p:nvPr/>
        </p:nvSpPr>
        <p:spPr bwMode="auto">
          <a:xfrm flipH="1">
            <a:off x="4800600" y="3048000"/>
            <a:ext cx="12954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865287" name="Text Box 7"/>
          <p:cNvSpPr txBox="1">
            <a:spLocks noChangeArrowheads="1"/>
          </p:cNvSpPr>
          <p:nvPr/>
        </p:nvSpPr>
        <p:spPr bwMode="auto">
          <a:xfrm>
            <a:off x="5334000" y="3657600"/>
            <a:ext cx="30480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strncpy</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copies 14 characters of string </a:t>
            </a:r>
            <a:r>
              <a:rPr lang="en-US" b="1">
                <a:solidFill>
                  <a:srgbClr val="0070C0"/>
                </a:solidFill>
                <a:latin typeface="Maiandra GD" pitchFamily="34" charset="0"/>
                <a:ea typeface="Times New Roman" charset="0"/>
                <a:cs typeface="AGaramond" charset="0"/>
              </a:rPr>
              <a:t>x</a:t>
            </a:r>
            <a:r>
              <a:rPr lang="en-US">
                <a:latin typeface="Maiandra GD" pitchFamily="34" charset="0"/>
                <a:ea typeface="Times New Roman" charset="0"/>
                <a:cs typeface="AGaramond" charset="0"/>
              </a:rPr>
              <a:t> into character array </a:t>
            </a:r>
            <a:r>
              <a:rPr lang="en-US" b="1">
                <a:solidFill>
                  <a:srgbClr val="0070C0"/>
                </a:solidFill>
                <a:latin typeface="Maiandra GD" pitchFamily="34" charset="0"/>
                <a:ea typeface="Times New Roman" charset="0"/>
                <a:cs typeface="AGaramond" charset="0"/>
              </a:rPr>
              <a:t>z</a:t>
            </a:r>
          </a:p>
        </p:txBody>
      </p:sp>
      <p:sp>
        <p:nvSpPr>
          <p:cNvPr id="865288" name="Line 8"/>
          <p:cNvSpPr>
            <a:spLocks noChangeShapeType="1"/>
          </p:cNvSpPr>
          <p:nvPr/>
        </p:nvSpPr>
        <p:spPr bwMode="auto">
          <a:xfrm flipH="1" flipV="1">
            <a:off x="2286000" y="3886200"/>
            <a:ext cx="30480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865289" name="Text Box 9"/>
          <p:cNvSpPr txBox="1">
            <a:spLocks noChangeArrowheads="1"/>
          </p:cNvSpPr>
          <p:nvPr/>
        </p:nvSpPr>
        <p:spPr bwMode="auto">
          <a:xfrm>
            <a:off x="5105400" y="4572000"/>
            <a:ext cx="3657600" cy="5847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a:latin typeface="Maiandra GD" pitchFamily="34" charset="0"/>
                <a:ea typeface="Times New Roman" charset="0"/>
                <a:cs typeface="AGaramond" charset="0"/>
              </a:rPr>
              <a:t>Note that </a:t>
            </a:r>
            <a:r>
              <a:rPr lang="en-US" b="1">
                <a:solidFill>
                  <a:srgbClr val="FF0000"/>
                </a:solidFill>
                <a:latin typeface="Maiandra GD" pitchFamily="34" charset="0"/>
                <a:ea typeface="Times New Roman" charset="0"/>
                <a:cs typeface="AGaramond" charset="0"/>
              </a:rPr>
              <a:t>strncpy</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does not automatically append a null character</a:t>
            </a:r>
            <a:endParaRPr lang="en-US" b="1">
              <a:latin typeface="Maiandra GD" pitchFamily="34" charset="0"/>
              <a:ea typeface="Times New Roman" charset="0"/>
              <a:cs typeface="AGaramond" charset="0"/>
            </a:endParaRPr>
          </a:p>
        </p:txBody>
      </p:sp>
      <p:sp>
        <p:nvSpPr>
          <p:cNvPr id="865290" name="Line 10"/>
          <p:cNvSpPr>
            <a:spLocks noChangeShapeType="1"/>
          </p:cNvSpPr>
          <p:nvPr/>
        </p:nvSpPr>
        <p:spPr bwMode="auto">
          <a:xfrm flipH="1" flipV="1">
            <a:off x="4191000" y="4267200"/>
            <a:ext cx="914400" cy="3048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66306" name="Object 2"/>
          <p:cNvGraphicFramePr>
            <a:graphicFrameLocks noChangeAspect="1"/>
          </p:cNvGraphicFramePr>
          <p:nvPr/>
        </p:nvGraphicFramePr>
        <p:xfrm>
          <a:off x="0" y="0"/>
          <a:ext cx="7053263" cy="4379913"/>
        </p:xfrm>
        <a:graphic>
          <a:graphicData uri="http://schemas.openxmlformats.org/presentationml/2006/ole">
            <p:oleObj spid="_x0000_s345092" name="Document" r:id="rId4" imgW="7056048" imgH="4381334" progId="Word.Document.8">
              <p:embed/>
            </p:oleObj>
          </a:graphicData>
        </a:graphic>
      </p:graphicFrame>
      <p:sp>
        <p:nvSpPr>
          <p:cNvPr id="866307"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66309" name="Text Box 5"/>
          <p:cNvSpPr txBox="1">
            <a:spLocks noChangeArrowheads="1"/>
          </p:cNvSpPr>
          <p:nvPr/>
        </p:nvSpPr>
        <p:spPr bwMode="auto">
          <a:xfrm>
            <a:off x="4953000" y="2133600"/>
            <a:ext cx="32004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strcat</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adds the characters of string </a:t>
            </a:r>
            <a:r>
              <a:rPr lang="en-US" b="1">
                <a:solidFill>
                  <a:srgbClr val="0070C0"/>
                </a:solidFill>
                <a:latin typeface="Maiandra GD" pitchFamily="34" charset="0"/>
                <a:ea typeface="Times New Roman" charset="0"/>
                <a:cs typeface="AGaramond" charset="0"/>
              </a:rPr>
              <a:t>s2</a:t>
            </a:r>
            <a:r>
              <a:rPr lang="en-US">
                <a:latin typeface="Maiandra GD" pitchFamily="34" charset="0"/>
                <a:ea typeface="Times New Roman" charset="0"/>
                <a:cs typeface="AGaramond" charset="0"/>
              </a:rPr>
              <a:t> to the end of string </a:t>
            </a:r>
            <a:r>
              <a:rPr lang="en-US" b="1">
                <a:solidFill>
                  <a:srgbClr val="0070C0"/>
                </a:solidFill>
                <a:latin typeface="Maiandra GD" pitchFamily="34" charset="0"/>
                <a:ea typeface="Times New Roman" charset="0"/>
                <a:cs typeface="AGaramond" charset="0"/>
              </a:rPr>
              <a:t>s1</a:t>
            </a:r>
          </a:p>
        </p:txBody>
      </p:sp>
      <p:sp>
        <p:nvSpPr>
          <p:cNvPr id="866310" name="Line 6"/>
          <p:cNvSpPr>
            <a:spLocks noChangeShapeType="1"/>
          </p:cNvSpPr>
          <p:nvPr/>
        </p:nvSpPr>
        <p:spPr bwMode="auto">
          <a:xfrm flipH="1">
            <a:off x="4191000" y="2362200"/>
            <a:ext cx="762000" cy="5334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866311" name="Text Box 7"/>
          <p:cNvSpPr txBox="1">
            <a:spLocks noChangeArrowheads="1"/>
          </p:cNvSpPr>
          <p:nvPr/>
        </p:nvSpPr>
        <p:spPr bwMode="auto">
          <a:xfrm>
            <a:off x="4876800" y="4724400"/>
            <a:ext cx="38862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strncat</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adds the first 6 characters of string </a:t>
            </a:r>
            <a:r>
              <a:rPr lang="en-US" b="1">
                <a:solidFill>
                  <a:srgbClr val="0070C0"/>
                </a:solidFill>
                <a:latin typeface="Maiandra GD" pitchFamily="34" charset="0"/>
                <a:ea typeface="Times New Roman" charset="0"/>
                <a:cs typeface="AGaramond" charset="0"/>
              </a:rPr>
              <a:t>s1</a:t>
            </a:r>
            <a:r>
              <a:rPr lang="en-US">
                <a:latin typeface="Maiandra GD" pitchFamily="34" charset="0"/>
                <a:ea typeface="Times New Roman" charset="0"/>
                <a:cs typeface="AGaramond" charset="0"/>
              </a:rPr>
              <a:t> to the end of string </a:t>
            </a:r>
            <a:r>
              <a:rPr lang="en-US" b="1">
                <a:solidFill>
                  <a:srgbClr val="0070C0"/>
                </a:solidFill>
                <a:latin typeface="Maiandra GD" pitchFamily="34" charset="0"/>
                <a:ea typeface="Times New Roman" charset="0"/>
                <a:cs typeface="AGaramond" charset="0"/>
              </a:rPr>
              <a:t>s3</a:t>
            </a:r>
          </a:p>
        </p:txBody>
      </p:sp>
      <p:sp>
        <p:nvSpPr>
          <p:cNvPr id="866312" name="Line 8"/>
          <p:cNvSpPr>
            <a:spLocks noChangeShapeType="1"/>
          </p:cNvSpPr>
          <p:nvPr/>
        </p:nvSpPr>
        <p:spPr bwMode="auto">
          <a:xfrm flipH="1" flipV="1">
            <a:off x="5105400" y="3962400"/>
            <a:ext cx="609600" cy="7620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67330" name="Object 2"/>
          <p:cNvGraphicFramePr>
            <a:graphicFrameLocks noChangeAspect="1"/>
          </p:cNvGraphicFramePr>
          <p:nvPr/>
        </p:nvGraphicFramePr>
        <p:xfrm>
          <a:off x="0" y="0"/>
          <a:ext cx="7053263" cy="2593975"/>
        </p:xfrm>
        <a:graphic>
          <a:graphicData uri="http://schemas.openxmlformats.org/presentationml/2006/ole">
            <p:oleObj spid="_x0000_s346116" name="Document" r:id="rId4" imgW="7056048" imgH="2595012" progId="Word.Document.8">
              <p:embed/>
            </p:oleObj>
          </a:graphicData>
        </a:graphic>
      </p:graphicFrame>
      <p:sp>
        <p:nvSpPr>
          <p:cNvPr id="867331"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5506" name="Rectangle 2"/>
          <p:cNvSpPr>
            <a:spLocks noGrp="1" noChangeArrowheads="1"/>
          </p:cNvSpPr>
          <p:nvPr>
            <p:ph type="title"/>
          </p:nvPr>
        </p:nvSpPr>
        <p:spPr>
          <a:xfrm>
            <a:off x="152400" y="46038"/>
            <a:ext cx="7315200" cy="1020762"/>
          </a:xfrm>
        </p:spPr>
        <p:txBody>
          <a:bodyPr/>
          <a:lstStyle/>
          <a:p>
            <a:pPr algn="l"/>
            <a:r>
              <a:rPr lang="en-US" sz="3200" b="1" smtClean="0">
                <a:effectLst>
                  <a:outerShdw blurRad="38100" dist="38100" dir="2700000" algn="tl">
                    <a:srgbClr val="000000">
                      <a:alpha val="43137"/>
                    </a:srgbClr>
                  </a:outerShdw>
                </a:effectLst>
                <a:latin typeface="Maiandra GD" pitchFamily="34" charset="0"/>
              </a:rPr>
              <a:t>4.7 </a:t>
            </a:r>
            <a:r>
              <a:rPr lang="en-US" sz="3200" b="1">
                <a:effectLst>
                  <a:outerShdw blurRad="38100" dist="38100" dir="2700000" algn="tl">
                    <a:srgbClr val="000000">
                      <a:alpha val="43137"/>
                    </a:srgbClr>
                  </a:outerShdw>
                </a:effectLst>
                <a:latin typeface="Maiandra GD" pitchFamily="34" charset="0"/>
              </a:rPr>
              <a:t>Comparison Functions of the String-Handling Library</a:t>
            </a:r>
          </a:p>
        </p:txBody>
      </p:sp>
      <p:sp>
        <p:nvSpPr>
          <p:cNvPr id="1045507" name="Rectangle 3"/>
          <p:cNvSpPr>
            <a:spLocks noGrp="1" noChangeArrowheads="1"/>
          </p:cNvSpPr>
          <p:nvPr>
            <p:ph idx="1"/>
          </p:nvPr>
        </p:nvSpPr>
        <p:spPr>
          <a:xfrm>
            <a:off x="457200" y="2667000"/>
            <a:ext cx="8229600" cy="2286000"/>
          </a:xfrm>
        </p:spPr>
        <p:txBody>
          <a:bodyPr/>
          <a:lstStyle/>
          <a:p>
            <a:pPr marL="274320" indent="-274320">
              <a:spcBef>
                <a:spcPts val="1200"/>
              </a:spcBef>
              <a:spcAft>
                <a:spcPts val="1200"/>
              </a:spcAft>
              <a:buClr>
                <a:schemeClr val="tx1"/>
              </a:buClr>
              <a:buSzPct val="80000"/>
            </a:pPr>
            <a:r>
              <a:rPr lang="en-US" sz="2800">
                <a:latin typeface="Maiandra GD" pitchFamily="34" charset="0"/>
              </a:rPr>
              <a:t>Comparing strings</a:t>
            </a:r>
          </a:p>
          <a:p>
            <a:pPr marL="548640" lvl="1" indent="-274320">
              <a:spcBef>
                <a:spcPts val="1200"/>
              </a:spcBef>
              <a:spcAft>
                <a:spcPts val="1200"/>
              </a:spcAft>
              <a:buClr>
                <a:schemeClr val="tx1"/>
              </a:buClr>
              <a:buSzPct val="80000"/>
            </a:pPr>
            <a:r>
              <a:rPr lang="en-US" sz="2400">
                <a:latin typeface="Maiandra GD" pitchFamily="34" charset="0"/>
              </a:rPr>
              <a:t>Computer compares numeric ASCII codes of characters in string</a:t>
            </a:r>
          </a:p>
          <a:p>
            <a:pPr marL="548640" lvl="1" indent="-274320">
              <a:spcBef>
                <a:spcPts val="1200"/>
              </a:spcBef>
              <a:spcAft>
                <a:spcPts val="1200"/>
              </a:spcAft>
              <a:buClr>
                <a:schemeClr val="tx1"/>
              </a:buClr>
              <a:buSzPct val="80000"/>
            </a:pPr>
            <a:r>
              <a:rPr lang="en-US" sz="2400">
                <a:latin typeface="Maiandra GD" pitchFamily="34" charset="0"/>
              </a:rPr>
              <a:t>Appendix D has a list of character codes</a:t>
            </a:r>
          </a:p>
        </p:txBody>
      </p:sp>
    </p:spTree>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8050" name="Rectangle 2"/>
          <p:cNvSpPr>
            <a:spLocks noChangeArrowheads="1"/>
          </p:cNvSpPr>
          <p:nvPr/>
        </p:nvSpPr>
        <p:spPr bwMode="auto">
          <a:xfrm>
            <a:off x="227013" y="4953000"/>
            <a:ext cx="8683625" cy="4302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4.20</a:t>
            </a:r>
            <a:r>
              <a:rPr lang="en-US" smtClean="0">
                <a:solidFill>
                  <a:srgbClr val="000000"/>
                </a:solidFill>
                <a:latin typeface="Maiandra GD" pitchFamily="34" charset="0"/>
              </a:rPr>
              <a:t> </a:t>
            </a:r>
            <a:r>
              <a:rPr lang="en-US" b="1">
                <a:solidFill>
                  <a:srgbClr val="000000"/>
                </a:solidFill>
                <a:latin typeface="Maiandra GD" pitchFamily="34" charset="0"/>
              </a:rPr>
              <a:t>|</a:t>
            </a:r>
            <a:r>
              <a:rPr lang="en-US">
                <a:solidFill>
                  <a:srgbClr val="000000"/>
                </a:solidFill>
                <a:latin typeface="Maiandra GD" pitchFamily="34" charset="0"/>
              </a:rPr>
              <a:t> </a:t>
            </a:r>
            <a:r>
              <a:rPr lang="en-US">
                <a:solidFill>
                  <a:schemeClr val="tx1"/>
                </a:solidFill>
                <a:latin typeface="Maiandra GD" pitchFamily="34" charset="0"/>
              </a:rPr>
              <a:t>String-comparison functions of the string-handling library. </a:t>
            </a:r>
          </a:p>
        </p:txBody>
      </p:sp>
      <p:graphicFrame>
        <p:nvGraphicFramePr>
          <p:cNvPr id="898051" name="Object 3"/>
          <p:cNvGraphicFramePr>
            <a:graphicFrameLocks noGrp="1" noChangeAspect="1"/>
          </p:cNvGraphicFramePr>
          <p:nvPr>
            <p:ph/>
          </p:nvPr>
        </p:nvGraphicFramePr>
        <p:xfrm>
          <a:off x="1628775" y="2192338"/>
          <a:ext cx="5857875" cy="2227262"/>
        </p:xfrm>
        <a:graphic>
          <a:graphicData uri="http://schemas.openxmlformats.org/presentationml/2006/ole">
            <p:oleObj spid="_x0000_s347140" name="Document" r:id="rId4" imgW="5870635" imgH="2232272" progId="Word.Document.8">
              <p:embed/>
            </p:oleObj>
          </a:graphicData>
        </a:graphic>
      </p:graphicFrame>
    </p:spTree>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68354" name="Object 2"/>
          <p:cNvGraphicFramePr>
            <a:graphicFrameLocks noChangeAspect="1"/>
          </p:cNvGraphicFramePr>
          <p:nvPr/>
        </p:nvGraphicFramePr>
        <p:xfrm>
          <a:off x="0" y="0"/>
          <a:ext cx="7053263" cy="3749675"/>
        </p:xfrm>
        <a:graphic>
          <a:graphicData uri="http://schemas.openxmlformats.org/presentationml/2006/ole">
            <p:oleObj spid="_x0000_s348164" name="Document" r:id="rId4" imgW="7056048" imgH="3750231" progId="Word.Document.8">
              <p:embed/>
            </p:oleObj>
          </a:graphicData>
        </a:graphic>
      </p:graphicFrame>
      <p:sp>
        <p:nvSpPr>
          <p:cNvPr id="868355"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68357" name="Text Box 5"/>
          <p:cNvSpPr txBox="1">
            <a:spLocks noChangeArrowheads="1"/>
          </p:cNvSpPr>
          <p:nvPr/>
        </p:nvSpPr>
        <p:spPr bwMode="auto">
          <a:xfrm>
            <a:off x="6781800" y="2514600"/>
            <a:ext cx="22098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strcmp</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compares string </a:t>
            </a:r>
            <a:r>
              <a:rPr lang="en-US" b="1">
                <a:solidFill>
                  <a:srgbClr val="0070C0"/>
                </a:solidFill>
                <a:latin typeface="Maiandra GD" pitchFamily="34" charset="0"/>
                <a:ea typeface="Times New Roman" charset="0"/>
                <a:cs typeface="AGaramond" charset="0"/>
              </a:rPr>
              <a:t>s1</a:t>
            </a:r>
            <a:r>
              <a:rPr lang="en-US">
                <a:latin typeface="Maiandra GD" pitchFamily="34" charset="0"/>
                <a:ea typeface="Times New Roman" charset="0"/>
                <a:cs typeface="AGaramond" charset="0"/>
              </a:rPr>
              <a:t> to string </a:t>
            </a:r>
            <a:r>
              <a:rPr lang="en-US" b="1">
                <a:solidFill>
                  <a:srgbClr val="0070C0"/>
                </a:solidFill>
                <a:latin typeface="Maiandra GD" pitchFamily="34" charset="0"/>
                <a:ea typeface="Times New Roman" charset="0"/>
                <a:cs typeface="AGaramond" charset="0"/>
              </a:rPr>
              <a:t>s2</a:t>
            </a:r>
          </a:p>
        </p:txBody>
      </p:sp>
      <p:sp>
        <p:nvSpPr>
          <p:cNvPr id="868359" name="Line 7"/>
          <p:cNvSpPr>
            <a:spLocks noChangeShapeType="1"/>
          </p:cNvSpPr>
          <p:nvPr/>
        </p:nvSpPr>
        <p:spPr bwMode="auto">
          <a:xfrm flipH="1">
            <a:off x="4419600" y="2819400"/>
            <a:ext cx="23622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69378" name="Object 2"/>
          <p:cNvGraphicFramePr>
            <a:graphicFrameLocks noChangeAspect="1"/>
          </p:cNvGraphicFramePr>
          <p:nvPr/>
        </p:nvGraphicFramePr>
        <p:xfrm>
          <a:off x="0" y="0"/>
          <a:ext cx="7053263" cy="4467225"/>
        </p:xfrm>
        <a:graphic>
          <a:graphicData uri="http://schemas.openxmlformats.org/presentationml/2006/ole">
            <p:oleObj spid="_x0000_s349188" name="Document" r:id="rId4" imgW="7056048" imgH="4468146" progId="Word.Document.8">
              <p:embed/>
            </p:oleObj>
          </a:graphicData>
        </a:graphic>
      </p:graphicFrame>
      <p:sp>
        <p:nvSpPr>
          <p:cNvPr id="869379"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69381" name="Text Box 5"/>
          <p:cNvSpPr txBox="1">
            <a:spLocks noChangeArrowheads="1"/>
          </p:cNvSpPr>
          <p:nvPr/>
        </p:nvSpPr>
        <p:spPr bwMode="auto">
          <a:xfrm>
            <a:off x="4495800" y="1828800"/>
            <a:ext cx="3200400" cy="83502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strncmp</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compares the first 6 characters of string </a:t>
            </a:r>
            <a:r>
              <a:rPr lang="en-US" b="1">
                <a:solidFill>
                  <a:srgbClr val="0070C0"/>
                </a:solidFill>
                <a:latin typeface="Maiandra GD" pitchFamily="34" charset="0"/>
                <a:ea typeface="Times New Roman" charset="0"/>
                <a:cs typeface="AGaramond" charset="0"/>
              </a:rPr>
              <a:t>s1</a:t>
            </a:r>
            <a:r>
              <a:rPr lang="en-US">
                <a:latin typeface="Maiandra GD" pitchFamily="34" charset="0"/>
                <a:ea typeface="Times New Roman" charset="0"/>
                <a:cs typeface="AGaramond" charset="0"/>
              </a:rPr>
              <a:t> to the first 6 characters of string </a:t>
            </a:r>
            <a:r>
              <a:rPr lang="en-US" b="1">
                <a:solidFill>
                  <a:srgbClr val="0070C0"/>
                </a:solidFill>
                <a:latin typeface="Maiandra GD" pitchFamily="34" charset="0"/>
                <a:ea typeface="Times New Roman" charset="0"/>
                <a:cs typeface="AGaramond" charset="0"/>
              </a:rPr>
              <a:t>s3</a:t>
            </a:r>
          </a:p>
        </p:txBody>
      </p:sp>
      <p:sp>
        <p:nvSpPr>
          <p:cNvPr id="869382" name="Line 6"/>
          <p:cNvSpPr>
            <a:spLocks noChangeShapeType="1"/>
          </p:cNvSpPr>
          <p:nvPr/>
        </p:nvSpPr>
        <p:spPr bwMode="auto">
          <a:xfrm>
            <a:off x="5791200" y="304800"/>
            <a:ext cx="0" cy="1524000"/>
          </a:xfrm>
          <a:prstGeom prst="line">
            <a:avLst/>
          </a:prstGeom>
          <a:noFill/>
          <a:ln w="9525">
            <a:solidFill>
              <a:schemeClr val="tx1"/>
            </a:solidFill>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869383" name="Line 7"/>
          <p:cNvSpPr>
            <a:spLocks noChangeShapeType="1"/>
          </p:cNvSpPr>
          <p:nvPr/>
        </p:nvSpPr>
        <p:spPr bwMode="auto">
          <a:xfrm flipH="1">
            <a:off x="5029200" y="304800"/>
            <a:ext cx="7620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0034" name="Rectangle 2"/>
          <p:cNvSpPr>
            <a:spLocks noGrp="1" noChangeArrowheads="1"/>
          </p:cNvSpPr>
          <p:nvPr>
            <p:ph type="title"/>
          </p:nvPr>
        </p:nvSpPr>
        <p:spPr>
          <a:xfrm>
            <a:off x="379413" y="842963"/>
            <a:ext cx="7164387" cy="646331"/>
          </a:xfrm>
          <a:noFill/>
        </p:spPr>
        <p:txBody>
          <a:bodyPr wrap="square">
            <a:spAutoFit/>
          </a:bodyPr>
          <a:lstStyle/>
          <a:p>
            <a:pPr algn="l" eaLnBrk="1" hangingPunct="1"/>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Common Programming 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4.7</a:t>
            </a:r>
            <a:endParaRPr lang="en-US" sz="3600" b="1">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940035" name="Rectangle 3"/>
          <p:cNvSpPr>
            <a:spLocks noGrp="1" noChangeArrowheads="1"/>
          </p:cNvSpPr>
          <p:nvPr>
            <p:ph idx="1"/>
          </p:nvPr>
        </p:nvSpPr>
        <p:spPr>
          <a:xfrm>
            <a:off x="748507" y="2514600"/>
            <a:ext cx="7646987" cy="2973387"/>
          </a:xfrm>
          <a:noFill/>
        </p:spPr>
        <p:txBody>
          <a:bodyPr anchor="t"/>
          <a:lstStyle/>
          <a:p>
            <a:pPr marL="0" indent="0" algn="just">
              <a:spcBef>
                <a:spcPts val="1200"/>
              </a:spcBef>
              <a:spcAft>
                <a:spcPts val="1200"/>
              </a:spcAft>
              <a:buNone/>
            </a:pPr>
            <a:r>
              <a:rPr lang="en-US" sz="2400">
                <a:latin typeface="Maiandra GD" pitchFamily="34" charset="0"/>
              </a:rPr>
              <a:t>Assuming that </a:t>
            </a:r>
            <a:r>
              <a:rPr lang="en-US" sz="2000">
                <a:solidFill>
                  <a:srgbClr val="0070C0"/>
                </a:solidFill>
                <a:latin typeface="Maiandra GD" pitchFamily="34" charset="0"/>
              </a:rPr>
              <a:t>strcmp</a:t>
            </a:r>
            <a:r>
              <a:rPr lang="en-US" sz="2400">
                <a:latin typeface="Maiandra GD" pitchFamily="34" charset="0"/>
              </a:rPr>
              <a:t> and </a:t>
            </a:r>
            <a:r>
              <a:rPr lang="en-US" sz="2000">
                <a:solidFill>
                  <a:srgbClr val="0070C0"/>
                </a:solidFill>
                <a:latin typeface="Maiandra GD" pitchFamily="34" charset="0"/>
              </a:rPr>
              <a:t>strncmp</a:t>
            </a:r>
            <a:r>
              <a:rPr lang="en-US" sz="2400">
                <a:latin typeface="Maiandra GD" pitchFamily="34" charset="0"/>
              </a:rPr>
              <a:t> return 1 when their arguments are equal is </a:t>
            </a:r>
            <a:r>
              <a:rPr lang="en-US" sz="2400">
                <a:solidFill>
                  <a:srgbClr val="FF0000"/>
                </a:solidFill>
                <a:latin typeface="Maiandra GD" pitchFamily="34" charset="0"/>
              </a:rPr>
              <a:t>a logic error</a:t>
            </a:r>
            <a:r>
              <a:rPr lang="en-US" sz="2400">
                <a:latin typeface="Maiandra GD" pitchFamily="34" charset="0"/>
              </a:rPr>
              <a:t>. Both functions return 0 (strangely, the equivalent of </a:t>
            </a:r>
            <a:r>
              <a:rPr lang="en-US" sz="2400" smtClean="0">
                <a:latin typeface="Maiandra GD" pitchFamily="34" charset="0"/>
              </a:rPr>
              <a:t>C’s </a:t>
            </a:r>
            <a:r>
              <a:rPr lang="en-US" sz="2400">
                <a:latin typeface="Maiandra GD" pitchFamily="34" charset="0"/>
              </a:rPr>
              <a:t>false value) for equality</a:t>
            </a:r>
            <a:r>
              <a:rPr lang="en-US" sz="2400" smtClean="0">
                <a:latin typeface="Maiandra GD" pitchFamily="34" charset="0"/>
              </a:rPr>
              <a:t>.</a:t>
            </a:r>
          </a:p>
          <a:p>
            <a:pPr marL="0" indent="0" algn="just">
              <a:spcBef>
                <a:spcPts val="1200"/>
              </a:spcBef>
              <a:spcAft>
                <a:spcPts val="1200"/>
              </a:spcAft>
              <a:buNone/>
            </a:pPr>
            <a:r>
              <a:rPr lang="en-US" sz="2400" smtClean="0">
                <a:latin typeface="Maiandra GD" pitchFamily="34" charset="0"/>
              </a:rPr>
              <a:t>Therefore</a:t>
            </a:r>
            <a:r>
              <a:rPr lang="en-US" sz="2400">
                <a:latin typeface="Maiandra GD" pitchFamily="34" charset="0"/>
              </a:rPr>
              <a:t>, when testing two strings for equality, the result of function </a:t>
            </a:r>
            <a:r>
              <a:rPr lang="en-US" sz="2000">
                <a:latin typeface="Maiandra GD" pitchFamily="34" charset="0"/>
              </a:rPr>
              <a:t>strcmp</a:t>
            </a:r>
            <a:r>
              <a:rPr lang="en-US" sz="2400">
                <a:latin typeface="Maiandra GD" pitchFamily="34" charset="0"/>
              </a:rPr>
              <a:t> or </a:t>
            </a:r>
            <a:r>
              <a:rPr lang="en-US" sz="2000">
                <a:latin typeface="Maiandra GD" pitchFamily="34" charset="0"/>
              </a:rPr>
              <a:t>strncmp</a:t>
            </a:r>
            <a:r>
              <a:rPr lang="en-US" sz="2400">
                <a:latin typeface="Maiandra GD" pitchFamily="34" charset="0"/>
              </a:rPr>
              <a:t> should be compared with 0 to determine if the strings are equal. </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3" name="Rectangle 2"/>
          <p:cNvSpPr>
            <a:spLocks noGrp="1" noChangeArrowheads="1"/>
          </p:cNvSpPr>
          <p:nvPr>
            <p:ph type="title"/>
          </p:nvPr>
        </p:nvSpPr>
        <p:spPr>
          <a:xfrm>
            <a:off x="379413" y="914400"/>
            <a:ext cx="70119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4.3</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66564" name="Rectangle 3"/>
          <p:cNvSpPr>
            <a:spLocks noGrp="1" noChangeArrowheads="1"/>
          </p:cNvSpPr>
          <p:nvPr>
            <p:ph idx="1"/>
          </p:nvPr>
        </p:nvSpPr>
        <p:spPr>
          <a:xfrm>
            <a:off x="1142207" y="3352800"/>
            <a:ext cx="6859587" cy="830997"/>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Returning a value</a:t>
            </a:r>
            <a:r>
              <a:rPr lang="en-US" sz="2400" b="0" dirty="0">
                <a:latin typeface="Maiandra GD" pitchFamily="34" charset="0"/>
              </a:rPr>
              <a:t> from a function with a </a:t>
            </a:r>
            <a:r>
              <a:rPr lang="en-US" sz="2000" b="0" dirty="0">
                <a:solidFill>
                  <a:srgbClr val="FF0000"/>
                </a:solidFill>
                <a:latin typeface="Maiandra GD" pitchFamily="34" charset="0"/>
              </a:rPr>
              <a:t>void</a:t>
            </a:r>
            <a:r>
              <a:rPr lang="en-US" sz="2400" b="0" dirty="0">
                <a:latin typeface="Maiandra GD" pitchFamily="34" charset="0"/>
              </a:rPr>
              <a:t> return type is </a:t>
            </a:r>
            <a:r>
              <a:rPr lang="en-US" sz="2400" b="0" dirty="0">
                <a:solidFill>
                  <a:srgbClr val="FF0000"/>
                </a:solidFill>
                <a:latin typeface="Maiandra GD" pitchFamily="34" charset="0"/>
              </a:rPr>
              <a:t>a syntax error</a:t>
            </a:r>
            <a:r>
              <a:rPr lang="en-US" sz="2400" b="0" dirty="0">
                <a:latin typeface="Maiandra GD" pitchFamily="34" charset="0"/>
              </a:rPr>
              <a:t>. </a:t>
            </a:r>
          </a:p>
        </p:txBody>
      </p:sp>
    </p:spTree>
  </p:cSld>
  <p:clrMapOvr>
    <a:masterClrMapping/>
  </p:clrMapOvr>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1058" name="Rectangle 2"/>
          <p:cNvSpPr>
            <a:spLocks noGrp="1" noChangeArrowheads="1"/>
          </p:cNvSpPr>
          <p:nvPr>
            <p:ph type="title"/>
          </p:nvPr>
        </p:nvSpPr>
        <p:spPr>
          <a:xfrm>
            <a:off x="379413" y="842963"/>
            <a:ext cx="4116387" cy="646331"/>
          </a:xfrm>
          <a:noFill/>
        </p:spPr>
        <p:txBody>
          <a:bodyPr wrap="square">
            <a:spAutoFit/>
          </a:bodyPr>
          <a:lstStyle/>
          <a:p>
            <a:pPr algn="l" eaLnBrk="1" hangingPunct="1"/>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Portability Tip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4.3</a:t>
            </a:r>
            <a:endParaRPr lang="en-US" sz="3600" b="1">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941059" name="Rectangle 3"/>
          <p:cNvSpPr>
            <a:spLocks noGrp="1" noChangeArrowheads="1"/>
          </p:cNvSpPr>
          <p:nvPr>
            <p:ph idx="1"/>
          </p:nvPr>
        </p:nvSpPr>
        <p:spPr>
          <a:xfrm>
            <a:off x="837407" y="3429000"/>
            <a:ext cx="7469187" cy="839787"/>
          </a:xfrm>
          <a:noFill/>
        </p:spPr>
        <p:txBody>
          <a:bodyPr anchor="t"/>
          <a:lstStyle/>
          <a:p>
            <a:pPr marL="0" indent="0" algn="just">
              <a:spcBef>
                <a:spcPts val="0"/>
              </a:spcBef>
              <a:buNone/>
            </a:pPr>
            <a:r>
              <a:rPr lang="en-US" sz="2400">
                <a:latin typeface="Maiandra GD" pitchFamily="34" charset="0"/>
              </a:rPr>
              <a:t>The internal numeric codes used to represent characters may be different on different computers. </a:t>
            </a:r>
          </a:p>
        </p:txBody>
      </p:sp>
    </p:spTree>
  </p:cSld>
  <p:clrMapOvr>
    <a:masterClrMapping/>
  </p:clrMapOvr>
  <p:timing>
    <p:tnLst>
      <p:par>
        <p:cT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03170" name="Object 2"/>
          <p:cNvGraphicFramePr>
            <a:graphicFrameLocks noGrp="1" noChangeAspect="1"/>
          </p:cNvGraphicFramePr>
          <p:nvPr>
            <p:ph/>
          </p:nvPr>
        </p:nvGraphicFramePr>
        <p:xfrm>
          <a:off x="-28452" y="457200"/>
          <a:ext cx="9172452" cy="4572000"/>
        </p:xfrm>
        <a:graphic>
          <a:graphicData uri="http://schemas.openxmlformats.org/presentationml/2006/ole">
            <p:oleObj spid="_x0000_s350212" name="Document" r:id="rId4" imgW="6043523" imgH="3503122" progId="Word.Document.8">
              <p:embed/>
            </p:oleObj>
          </a:graphicData>
        </a:graphic>
      </p:graphicFrame>
      <p:sp>
        <p:nvSpPr>
          <p:cNvPr id="903171" name="Rectangle 3"/>
          <p:cNvSpPr>
            <a:spLocks noChangeArrowheads="1"/>
          </p:cNvSpPr>
          <p:nvPr/>
        </p:nvSpPr>
        <p:spPr bwMode="auto">
          <a:xfrm>
            <a:off x="227013" y="5334000"/>
            <a:ext cx="8683625" cy="2778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4.22</a:t>
            </a:r>
            <a:r>
              <a:rPr lang="en-US" smtClean="0">
                <a:solidFill>
                  <a:srgbClr val="000000"/>
                </a:solidFill>
                <a:latin typeface="Maiandra GD" pitchFamily="34" charset="0"/>
              </a:rPr>
              <a:t> </a:t>
            </a:r>
            <a:r>
              <a:rPr lang="en-US" b="1">
                <a:solidFill>
                  <a:srgbClr val="000000"/>
                </a:solidFill>
                <a:latin typeface="Maiandra GD" pitchFamily="34" charset="0"/>
              </a:rPr>
              <a:t>|</a:t>
            </a:r>
            <a:r>
              <a:rPr lang="en-US">
                <a:solidFill>
                  <a:srgbClr val="000000"/>
                </a:solidFill>
                <a:latin typeface="Maiandra GD" pitchFamily="34" charset="0"/>
              </a:rPr>
              <a:t> </a:t>
            </a:r>
            <a:r>
              <a:rPr lang="en-US">
                <a:solidFill>
                  <a:schemeClr val="tx1"/>
                </a:solidFill>
                <a:latin typeface="Maiandra GD" pitchFamily="34" charset="0"/>
              </a:rPr>
              <a:t>String-manipulation functions of the string-handling library. (Part 1 of 2.) </a:t>
            </a:r>
          </a:p>
        </p:txBody>
      </p:sp>
    </p:spTree>
  </p:cSld>
  <p:clrMapOvr>
    <a:masterClrMapping/>
  </p:clrMapOvr>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194" name="Rectangle 2"/>
          <p:cNvSpPr>
            <a:spLocks noChangeArrowheads="1"/>
          </p:cNvSpPr>
          <p:nvPr/>
        </p:nvSpPr>
        <p:spPr bwMode="auto">
          <a:xfrm>
            <a:off x="230188" y="5284787"/>
            <a:ext cx="8683625" cy="3540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4.22</a:t>
            </a:r>
            <a:r>
              <a:rPr lang="en-US" smtClean="0">
                <a:solidFill>
                  <a:srgbClr val="000000"/>
                </a:solidFill>
                <a:latin typeface="Maiandra GD" pitchFamily="34" charset="0"/>
              </a:rPr>
              <a:t> </a:t>
            </a:r>
            <a:r>
              <a:rPr lang="en-US" b="1">
                <a:solidFill>
                  <a:srgbClr val="000000"/>
                </a:solidFill>
                <a:latin typeface="Maiandra GD" pitchFamily="34" charset="0"/>
              </a:rPr>
              <a:t>|</a:t>
            </a:r>
            <a:r>
              <a:rPr lang="en-US">
                <a:solidFill>
                  <a:srgbClr val="000000"/>
                </a:solidFill>
                <a:latin typeface="Maiandra GD" pitchFamily="34" charset="0"/>
              </a:rPr>
              <a:t> </a:t>
            </a:r>
            <a:r>
              <a:rPr lang="en-US">
                <a:solidFill>
                  <a:schemeClr val="tx1"/>
                </a:solidFill>
                <a:latin typeface="Maiandra GD" pitchFamily="34" charset="0"/>
              </a:rPr>
              <a:t>String-manipulation functions of the string-handling library. (Part 2 of 2.) </a:t>
            </a:r>
          </a:p>
        </p:txBody>
      </p:sp>
      <p:graphicFrame>
        <p:nvGraphicFramePr>
          <p:cNvPr id="904195" name="Object 3"/>
          <p:cNvGraphicFramePr>
            <a:graphicFrameLocks noGrp="1" noChangeAspect="1"/>
          </p:cNvGraphicFramePr>
          <p:nvPr>
            <p:ph/>
          </p:nvPr>
        </p:nvGraphicFramePr>
        <p:xfrm>
          <a:off x="-52879" y="228600"/>
          <a:ext cx="9196879" cy="5104850"/>
        </p:xfrm>
        <a:graphic>
          <a:graphicData uri="http://schemas.openxmlformats.org/presentationml/2006/ole">
            <p:oleObj spid="_x0000_s351236" name="Document" r:id="rId4" imgW="6043523" imgH="3623795" progId="Word.Document.8">
              <p:embed/>
            </p:oleObj>
          </a:graphicData>
        </a:graphic>
      </p:graphicFrame>
    </p:spTree>
  </p:cSld>
  <p:clrMapOvr>
    <a:masterClrMapping/>
  </p:clrMapOvr>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70402" name="Object 2"/>
          <p:cNvGraphicFramePr>
            <a:graphicFrameLocks noChangeAspect="1"/>
          </p:cNvGraphicFramePr>
          <p:nvPr/>
        </p:nvGraphicFramePr>
        <p:xfrm>
          <a:off x="0" y="0"/>
          <a:ext cx="7056438" cy="4378325"/>
        </p:xfrm>
        <a:graphic>
          <a:graphicData uri="http://schemas.openxmlformats.org/presentationml/2006/ole">
            <p:oleObj spid="_x0000_s352260" name="Document" r:id="rId4" imgW="7056967" imgH="4381500" progId="Word.Document.8">
              <p:embed/>
            </p:oleObj>
          </a:graphicData>
        </a:graphic>
      </p:graphicFrame>
      <p:sp>
        <p:nvSpPr>
          <p:cNvPr id="870403"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70405" name="Text Box 5"/>
          <p:cNvSpPr txBox="1">
            <a:spLocks noChangeArrowheads="1"/>
          </p:cNvSpPr>
          <p:nvPr/>
        </p:nvSpPr>
        <p:spPr bwMode="auto">
          <a:xfrm>
            <a:off x="5410200" y="2362200"/>
            <a:ext cx="34290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strchr</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searches for the first instance of </a:t>
            </a:r>
            <a:r>
              <a:rPr lang="en-US" b="1">
                <a:solidFill>
                  <a:srgbClr val="FF0000"/>
                </a:solidFill>
                <a:latin typeface="Maiandra GD" pitchFamily="34" charset="0"/>
                <a:ea typeface="Times New Roman" charset="0"/>
                <a:cs typeface="AGaramond" charset="0"/>
              </a:rPr>
              <a:t>character1</a:t>
            </a:r>
            <a:r>
              <a:rPr lang="en-US">
                <a:latin typeface="Maiandra GD" pitchFamily="34" charset="0"/>
                <a:ea typeface="Times New Roman" charset="0"/>
                <a:cs typeface="AGaramond" charset="0"/>
              </a:rPr>
              <a:t> in </a:t>
            </a:r>
            <a:r>
              <a:rPr lang="en-US" b="1">
                <a:solidFill>
                  <a:srgbClr val="FF0000"/>
                </a:solidFill>
                <a:latin typeface="Maiandra GD" pitchFamily="34" charset="0"/>
                <a:ea typeface="Times New Roman" charset="0"/>
                <a:cs typeface="AGaramond" charset="0"/>
              </a:rPr>
              <a:t>string</a:t>
            </a:r>
          </a:p>
        </p:txBody>
      </p:sp>
      <p:sp>
        <p:nvSpPr>
          <p:cNvPr id="870406" name="Line 6"/>
          <p:cNvSpPr>
            <a:spLocks noChangeShapeType="1"/>
          </p:cNvSpPr>
          <p:nvPr/>
        </p:nvSpPr>
        <p:spPr bwMode="auto">
          <a:xfrm flipH="1">
            <a:off x="4419600" y="2590800"/>
            <a:ext cx="9906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71426" name="Object 2"/>
          <p:cNvGraphicFramePr>
            <a:graphicFrameLocks noChangeAspect="1"/>
          </p:cNvGraphicFramePr>
          <p:nvPr/>
        </p:nvGraphicFramePr>
        <p:xfrm>
          <a:off x="0" y="0"/>
          <a:ext cx="7053263" cy="3756025"/>
        </p:xfrm>
        <a:graphic>
          <a:graphicData uri="http://schemas.openxmlformats.org/presentationml/2006/ole">
            <p:oleObj spid="_x0000_s353284" name="Document" r:id="rId4" imgW="7056048" imgH="3756715" progId="Word.Document.8">
              <p:embed/>
            </p:oleObj>
          </a:graphicData>
        </a:graphic>
      </p:graphicFrame>
      <p:sp>
        <p:nvSpPr>
          <p:cNvPr id="871427"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72450" name="Object 2"/>
          <p:cNvGraphicFramePr>
            <a:graphicFrameLocks noChangeAspect="1"/>
          </p:cNvGraphicFramePr>
          <p:nvPr/>
        </p:nvGraphicFramePr>
        <p:xfrm>
          <a:off x="0" y="0"/>
          <a:ext cx="7053263" cy="5511800"/>
        </p:xfrm>
        <a:graphic>
          <a:graphicData uri="http://schemas.openxmlformats.org/presentationml/2006/ole">
            <p:oleObj spid="_x0000_s354308" name="Document" r:id="rId4" imgW="7056048" imgH="5514220" progId="Word.Document.8">
              <p:embed/>
            </p:oleObj>
          </a:graphicData>
        </a:graphic>
      </p:graphicFrame>
      <p:sp>
        <p:nvSpPr>
          <p:cNvPr id="872451"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72453" name="Text Box 5"/>
          <p:cNvSpPr txBox="1">
            <a:spLocks noChangeArrowheads="1"/>
          </p:cNvSpPr>
          <p:nvPr/>
        </p:nvSpPr>
        <p:spPr bwMode="auto">
          <a:xfrm>
            <a:off x="4876800" y="2971800"/>
            <a:ext cx="3657600" cy="83502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strcspn</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returns the length of the initial segment of </a:t>
            </a:r>
            <a:r>
              <a:rPr lang="en-US" b="1">
                <a:solidFill>
                  <a:srgbClr val="0070C0"/>
                </a:solidFill>
                <a:latin typeface="Maiandra GD" pitchFamily="34" charset="0"/>
                <a:ea typeface="Times New Roman" charset="0"/>
                <a:cs typeface="AGaramond" charset="0"/>
              </a:rPr>
              <a:t>string1</a:t>
            </a:r>
            <a:r>
              <a:rPr lang="en-US">
                <a:latin typeface="Maiandra GD" pitchFamily="34" charset="0"/>
                <a:ea typeface="Times New Roman" charset="0"/>
                <a:cs typeface="AGaramond" charset="0"/>
              </a:rPr>
              <a:t> that does not contain any characters in </a:t>
            </a:r>
            <a:r>
              <a:rPr lang="en-US" b="1">
                <a:solidFill>
                  <a:srgbClr val="0070C0"/>
                </a:solidFill>
                <a:latin typeface="Maiandra GD" pitchFamily="34" charset="0"/>
                <a:ea typeface="Times New Roman" charset="0"/>
                <a:cs typeface="AGaramond" charset="0"/>
              </a:rPr>
              <a:t>string2</a:t>
            </a:r>
          </a:p>
        </p:txBody>
      </p:sp>
      <p:sp>
        <p:nvSpPr>
          <p:cNvPr id="872454" name="Line 6"/>
          <p:cNvSpPr>
            <a:spLocks noChangeShapeType="1"/>
          </p:cNvSpPr>
          <p:nvPr/>
        </p:nvSpPr>
        <p:spPr bwMode="auto">
          <a:xfrm flipH="1">
            <a:off x="3352800" y="3276600"/>
            <a:ext cx="15240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72453"/>
                                        </p:tgtEl>
                                        <p:attrNameLst>
                                          <p:attrName>style.visibility</p:attrName>
                                        </p:attrNameLst>
                                      </p:cBhvr>
                                      <p:to>
                                        <p:strVal val="visible"/>
                                      </p:to>
                                    </p:set>
                                  </p:childTnLst>
                                  <p:subTnLst>
                                    <p:set>
                                      <p:cBhvr override="childStyle">
                                        <p:cTn dur="1" fill="hold" display="0" masterRel="nextClick" afterEffect="1"/>
                                        <p:tgtEl>
                                          <p:spTgt spid="87245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2453" grpId="0" animBg="1"/>
    </p:bldLst>
  </p:timing>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73474" name="Object 2"/>
          <p:cNvGraphicFramePr>
            <a:graphicFrameLocks noChangeAspect="1"/>
          </p:cNvGraphicFramePr>
          <p:nvPr/>
        </p:nvGraphicFramePr>
        <p:xfrm>
          <a:off x="0" y="0"/>
          <a:ext cx="7053263" cy="4760913"/>
        </p:xfrm>
        <a:graphic>
          <a:graphicData uri="http://schemas.openxmlformats.org/presentationml/2006/ole">
            <p:oleObj spid="_x0000_s355332" name="Document" r:id="rId4" imgW="7056048" imgH="4763165" progId="Word.Document.8">
              <p:embed/>
            </p:oleObj>
          </a:graphicData>
        </a:graphic>
      </p:graphicFrame>
      <p:sp>
        <p:nvSpPr>
          <p:cNvPr id="873475"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73477" name="Text Box 5"/>
          <p:cNvSpPr txBox="1">
            <a:spLocks noChangeArrowheads="1"/>
          </p:cNvSpPr>
          <p:nvPr/>
        </p:nvSpPr>
        <p:spPr bwMode="auto">
          <a:xfrm>
            <a:off x="4724400" y="2362200"/>
            <a:ext cx="3276600" cy="83502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strpbrk</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returns a pointer to the first appearance in </a:t>
            </a:r>
            <a:r>
              <a:rPr lang="en-US" b="1">
                <a:solidFill>
                  <a:srgbClr val="FF0000"/>
                </a:solidFill>
                <a:latin typeface="Maiandra GD" pitchFamily="34" charset="0"/>
                <a:ea typeface="Times New Roman" charset="0"/>
                <a:cs typeface="AGaramond" charset="0"/>
              </a:rPr>
              <a:t>string1</a:t>
            </a:r>
            <a:r>
              <a:rPr lang="en-US">
                <a:latin typeface="Maiandra GD" pitchFamily="34" charset="0"/>
                <a:ea typeface="Times New Roman" charset="0"/>
                <a:cs typeface="AGaramond" charset="0"/>
              </a:rPr>
              <a:t> of any character from </a:t>
            </a:r>
            <a:r>
              <a:rPr lang="en-US" b="1">
                <a:solidFill>
                  <a:srgbClr val="FF0000"/>
                </a:solidFill>
                <a:latin typeface="Maiandra GD" pitchFamily="34" charset="0"/>
                <a:ea typeface="Times New Roman" charset="0"/>
                <a:cs typeface="AGaramond" charset="0"/>
              </a:rPr>
              <a:t>string2</a:t>
            </a:r>
          </a:p>
        </p:txBody>
      </p:sp>
      <p:sp>
        <p:nvSpPr>
          <p:cNvPr id="873478" name="Line 6"/>
          <p:cNvSpPr>
            <a:spLocks noChangeShapeType="1"/>
          </p:cNvSpPr>
          <p:nvPr/>
        </p:nvSpPr>
        <p:spPr bwMode="auto">
          <a:xfrm flipH="1">
            <a:off x="3276600" y="2590800"/>
            <a:ext cx="14478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73477"/>
                                        </p:tgtEl>
                                        <p:attrNameLst>
                                          <p:attrName>style.visibility</p:attrName>
                                        </p:attrNameLst>
                                      </p:cBhvr>
                                      <p:to>
                                        <p:strVal val="visible"/>
                                      </p:to>
                                    </p:set>
                                  </p:childTnLst>
                                  <p:subTnLst>
                                    <p:set>
                                      <p:cBhvr override="childStyle">
                                        <p:cTn dur="1" fill="hold" display="0" masterRel="nextClick" afterEffect="1"/>
                                        <p:tgtEl>
                                          <p:spTgt spid="873477"/>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477" grpId="0" animBg="1"/>
    </p:bld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74498" name="Object 2"/>
          <p:cNvGraphicFramePr>
            <a:graphicFrameLocks noChangeAspect="1"/>
          </p:cNvGraphicFramePr>
          <p:nvPr/>
        </p:nvGraphicFramePr>
        <p:xfrm>
          <a:off x="0" y="0"/>
          <a:ext cx="7053263" cy="5027613"/>
        </p:xfrm>
        <a:graphic>
          <a:graphicData uri="http://schemas.openxmlformats.org/presentationml/2006/ole">
            <p:oleObj spid="_x0000_s356356" name="Document" r:id="rId4" imgW="7056048" imgH="5028646" progId="Word.Document.8">
              <p:embed/>
            </p:oleObj>
          </a:graphicData>
        </a:graphic>
      </p:graphicFrame>
      <p:sp>
        <p:nvSpPr>
          <p:cNvPr id="874499"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74501" name="Text Box 5"/>
          <p:cNvSpPr txBox="1">
            <a:spLocks noChangeArrowheads="1"/>
          </p:cNvSpPr>
          <p:nvPr/>
        </p:nvSpPr>
        <p:spPr bwMode="auto">
          <a:xfrm>
            <a:off x="5257800" y="3124200"/>
            <a:ext cx="3200400" cy="83502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strrchr </a:t>
            </a:r>
            <a:r>
              <a:rPr lang="en-US">
                <a:latin typeface="Maiandra GD" pitchFamily="34" charset="0"/>
                <a:ea typeface="Times New Roman" charset="0"/>
                <a:cs typeface="AGaramond" charset="0"/>
              </a:rPr>
              <a:t>returns the remainder of </a:t>
            </a:r>
            <a:r>
              <a:rPr lang="en-US" b="1">
                <a:solidFill>
                  <a:srgbClr val="0070C0"/>
                </a:solidFill>
                <a:latin typeface="Maiandra GD" pitchFamily="34" charset="0"/>
                <a:ea typeface="Times New Roman" charset="0"/>
                <a:cs typeface="AGaramond" charset="0"/>
              </a:rPr>
              <a:t>string1</a:t>
            </a:r>
            <a:r>
              <a:rPr lang="en-US">
                <a:latin typeface="Maiandra GD" pitchFamily="34" charset="0"/>
                <a:ea typeface="Times New Roman" charset="0"/>
                <a:cs typeface="AGaramond" charset="0"/>
              </a:rPr>
              <a:t> following the last occurrence of the character </a:t>
            </a:r>
            <a:r>
              <a:rPr lang="en-US" b="1">
                <a:latin typeface="Maiandra GD" pitchFamily="34" charset="0"/>
                <a:ea typeface="Times New Roman" charset="0"/>
                <a:cs typeface="AGaramond" charset="0"/>
              </a:rPr>
              <a:t>c</a:t>
            </a:r>
          </a:p>
        </p:txBody>
      </p:sp>
      <p:sp>
        <p:nvSpPr>
          <p:cNvPr id="874502" name="Line 6"/>
          <p:cNvSpPr>
            <a:spLocks noChangeShapeType="1"/>
          </p:cNvSpPr>
          <p:nvPr/>
        </p:nvSpPr>
        <p:spPr bwMode="auto">
          <a:xfrm flipH="1">
            <a:off x="4038600" y="3200400"/>
            <a:ext cx="12192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75522" name="Object 2"/>
          <p:cNvGraphicFramePr>
            <a:graphicFrameLocks noChangeAspect="1"/>
          </p:cNvGraphicFramePr>
          <p:nvPr/>
        </p:nvGraphicFramePr>
        <p:xfrm>
          <a:off x="0" y="0"/>
          <a:ext cx="7158038" cy="5476875"/>
        </p:xfrm>
        <a:graphic>
          <a:graphicData uri="http://schemas.openxmlformats.org/presentationml/2006/ole">
            <p:oleObj spid="_x0000_s357380" name="Document" r:id="rId4" imgW="7160643" imgH="5478558" progId="Word.Document.8">
              <p:embed/>
            </p:oleObj>
          </a:graphicData>
        </a:graphic>
      </p:graphicFrame>
      <p:sp>
        <p:nvSpPr>
          <p:cNvPr id="875523"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75525" name="Text Box 5"/>
          <p:cNvSpPr txBox="1">
            <a:spLocks noChangeArrowheads="1"/>
          </p:cNvSpPr>
          <p:nvPr/>
        </p:nvSpPr>
        <p:spPr bwMode="auto">
          <a:xfrm>
            <a:off x="5410200" y="3048000"/>
            <a:ext cx="3581400" cy="83502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strspn</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returns the length of the initial segment of </a:t>
            </a:r>
            <a:r>
              <a:rPr lang="en-US" b="1">
                <a:solidFill>
                  <a:srgbClr val="0070C0"/>
                </a:solidFill>
                <a:latin typeface="Maiandra GD" pitchFamily="34" charset="0"/>
                <a:ea typeface="Times New Roman" charset="0"/>
                <a:cs typeface="AGaramond" charset="0"/>
              </a:rPr>
              <a:t>string1</a:t>
            </a:r>
            <a:r>
              <a:rPr lang="en-US">
                <a:latin typeface="Maiandra GD" pitchFamily="34" charset="0"/>
                <a:ea typeface="Times New Roman" charset="0"/>
                <a:cs typeface="AGaramond" charset="0"/>
              </a:rPr>
              <a:t> that contains only characters from </a:t>
            </a:r>
            <a:r>
              <a:rPr lang="en-US" b="1">
                <a:solidFill>
                  <a:srgbClr val="0070C0"/>
                </a:solidFill>
                <a:latin typeface="Maiandra GD" pitchFamily="34" charset="0"/>
                <a:ea typeface="Times New Roman" charset="0"/>
                <a:cs typeface="AGaramond" charset="0"/>
              </a:rPr>
              <a:t>string2</a:t>
            </a:r>
          </a:p>
        </p:txBody>
      </p:sp>
      <p:sp>
        <p:nvSpPr>
          <p:cNvPr id="875526" name="Line 6"/>
          <p:cNvSpPr>
            <a:spLocks noChangeShapeType="1"/>
          </p:cNvSpPr>
          <p:nvPr/>
        </p:nvSpPr>
        <p:spPr bwMode="auto">
          <a:xfrm flipH="1">
            <a:off x="3276600" y="3254830"/>
            <a:ext cx="21336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76546" name="Object 2"/>
          <p:cNvGraphicFramePr>
            <a:graphicFrameLocks noChangeAspect="1"/>
          </p:cNvGraphicFramePr>
          <p:nvPr/>
        </p:nvGraphicFramePr>
        <p:xfrm>
          <a:off x="0" y="0"/>
          <a:ext cx="7053263" cy="5305425"/>
        </p:xfrm>
        <a:graphic>
          <a:graphicData uri="http://schemas.openxmlformats.org/presentationml/2006/ole">
            <p:oleObj spid="_x0000_s358404" name="Document" r:id="rId4" imgW="7056048" imgH="5306734" progId="Word.Document.8">
              <p:embed/>
            </p:oleObj>
          </a:graphicData>
        </a:graphic>
      </p:graphicFrame>
      <p:sp>
        <p:nvSpPr>
          <p:cNvPr id="876547"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76549" name="Text Box 5"/>
          <p:cNvSpPr txBox="1">
            <a:spLocks noChangeArrowheads="1"/>
          </p:cNvSpPr>
          <p:nvPr/>
        </p:nvSpPr>
        <p:spPr bwMode="auto">
          <a:xfrm>
            <a:off x="4419600" y="2743200"/>
            <a:ext cx="39624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strstr</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returns the remainder of </a:t>
            </a:r>
            <a:r>
              <a:rPr lang="en-US" b="1">
                <a:solidFill>
                  <a:srgbClr val="5172B3"/>
                </a:solidFill>
                <a:latin typeface="Maiandra GD" pitchFamily="34" charset="0"/>
                <a:ea typeface="Times New Roman" charset="0"/>
                <a:cs typeface="AGaramond" charset="0"/>
              </a:rPr>
              <a:t>string1</a:t>
            </a:r>
            <a:r>
              <a:rPr lang="en-US">
                <a:solidFill>
                  <a:srgbClr val="5172B3"/>
                </a:solidFill>
                <a:latin typeface="Maiandra GD" pitchFamily="34" charset="0"/>
                <a:ea typeface="Times New Roman" charset="0"/>
                <a:cs typeface="AGaramond" charset="0"/>
              </a:rPr>
              <a:t> </a:t>
            </a:r>
            <a:r>
              <a:rPr lang="en-US">
                <a:latin typeface="Maiandra GD" pitchFamily="34" charset="0"/>
                <a:ea typeface="Times New Roman" charset="0"/>
                <a:cs typeface="AGaramond" charset="0"/>
              </a:rPr>
              <a:t>following the last occurrence of </a:t>
            </a:r>
            <a:r>
              <a:rPr lang="en-US" b="1">
                <a:solidFill>
                  <a:srgbClr val="5172B3"/>
                </a:solidFill>
                <a:latin typeface="Maiandra GD" pitchFamily="34" charset="0"/>
                <a:ea typeface="Times New Roman" charset="0"/>
                <a:cs typeface="AGaramond" charset="0"/>
              </a:rPr>
              <a:t>string2</a:t>
            </a:r>
          </a:p>
        </p:txBody>
      </p:sp>
      <p:sp>
        <p:nvSpPr>
          <p:cNvPr id="876550" name="Line 6"/>
          <p:cNvSpPr>
            <a:spLocks noChangeShapeType="1"/>
          </p:cNvSpPr>
          <p:nvPr/>
        </p:nvSpPr>
        <p:spPr bwMode="auto">
          <a:xfrm flipH="1">
            <a:off x="3276600" y="3048000"/>
            <a:ext cx="11430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7" name="Rectangle 2"/>
          <p:cNvSpPr>
            <a:spLocks noGrp="1" noChangeArrowheads="1"/>
          </p:cNvSpPr>
          <p:nvPr>
            <p:ph type="title"/>
          </p:nvPr>
        </p:nvSpPr>
        <p:spPr>
          <a:xfrm>
            <a:off x="379413" y="914400"/>
            <a:ext cx="68595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4.3</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67588" name="Rectangle 3"/>
          <p:cNvSpPr>
            <a:spLocks noGrp="1" noChangeArrowheads="1"/>
          </p:cNvSpPr>
          <p:nvPr>
            <p:ph idx="1"/>
          </p:nvPr>
        </p:nvSpPr>
        <p:spPr>
          <a:xfrm>
            <a:off x="1104107" y="3581400"/>
            <a:ext cx="6935787" cy="838200"/>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Even though an omitted return type defaults to </a:t>
            </a:r>
            <a:r>
              <a:rPr lang="en-US" sz="2000" b="0" dirty="0" err="1">
                <a:solidFill>
                  <a:srgbClr val="0070C0"/>
                </a:solidFill>
                <a:latin typeface="Maiandra GD" pitchFamily="34" charset="0"/>
              </a:rPr>
              <a:t>int</a:t>
            </a:r>
            <a:r>
              <a:rPr lang="en-US" sz="2400" b="0" dirty="0">
                <a:latin typeface="Maiandra GD" pitchFamily="34" charset="0"/>
              </a:rPr>
              <a:t>, </a:t>
            </a:r>
            <a:r>
              <a:rPr lang="en-US" sz="2400" b="0" dirty="0">
                <a:solidFill>
                  <a:srgbClr val="FF0000"/>
                </a:solidFill>
                <a:latin typeface="Maiandra GD" pitchFamily="34" charset="0"/>
              </a:rPr>
              <a:t>always state the </a:t>
            </a:r>
            <a:r>
              <a:rPr lang="en-US" sz="2400" b="0" dirty="0" smtClean="0">
                <a:solidFill>
                  <a:srgbClr val="FF0000"/>
                </a:solidFill>
                <a:latin typeface="Maiandra GD" pitchFamily="34" charset="0"/>
              </a:rPr>
              <a:t>return type </a:t>
            </a:r>
            <a:r>
              <a:rPr lang="en-US" sz="2400" b="0" dirty="0">
                <a:solidFill>
                  <a:srgbClr val="FF0000"/>
                </a:solidFill>
                <a:latin typeface="Maiandra GD" pitchFamily="34" charset="0"/>
              </a:rPr>
              <a:t>explicitly</a:t>
            </a:r>
            <a:r>
              <a:rPr lang="en-US" sz="2400" b="0" dirty="0" smtClean="0">
                <a:latin typeface="Maiandra GD" pitchFamily="34" charset="0"/>
              </a:rPr>
              <a:t>.</a:t>
            </a:r>
            <a:endParaRPr lang="en-US" sz="2400" b="0" dirty="0">
              <a:latin typeface="Maiandra GD" pitchFamily="34" charset="0"/>
            </a:endParaRPr>
          </a:p>
        </p:txBody>
      </p:sp>
    </p:spTree>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77570" name="Object 2"/>
          <p:cNvGraphicFramePr>
            <a:graphicFrameLocks noChangeAspect="1"/>
          </p:cNvGraphicFramePr>
          <p:nvPr/>
        </p:nvGraphicFramePr>
        <p:xfrm>
          <a:off x="0" y="0"/>
          <a:ext cx="7053263" cy="4800600"/>
        </p:xfrm>
        <a:graphic>
          <a:graphicData uri="http://schemas.openxmlformats.org/presentationml/2006/ole">
            <p:oleObj spid="_x0000_s359428" name="Document" r:id="rId4" imgW="7056048" imgH="4801708" progId="Word.Document.8">
              <p:embed/>
            </p:oleObj>
          </a:graphicData>
        </a:graphic>
      </p:graphicFrame>
      <p:sp>
        <p:nvSpPr>
          <p:cNvPr id="877571"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77573" name="Text Box 5"/>
          <p:cNvSpPr txBox="1">
            <a:spLocks noChangeArrowheads="1"/>
          </p:cNvSpPr>
          <p:nvPr/>
        </p:nvSpPr>
        <p:spPr bwMode="auto">
          <a:xfrm>
            <a:off x="5105400" y="2362200"/>
            <a:ext cx="36576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latin typeface="Maiandra GD" pitchFamily="34" charset="0"/>
                <a:ea typeface="Times New Roman" charset="0"/>
                <a:cs typeface="AGaramond" charset="0"/>
              </a:rPr>
              <a:t>strtok </a:t>
            </a:r>
            <a:r>
              <a:rPr lang="ja-JP" altLang="en-US">
                <a:latin typeface="Maiandra GD" pitchFamily="34" charset="0"/>
                <a:ea typeface="Times New Roman" charset="0"/>
                <a:cs typeface="AGaramond" charset="0"/>
              </a:rPr>
              <a:t>“</a:t>
            </a:r>
            <a:r>
              <a:rPr lang="en-US">
                <a:latin typeface="Maiandra GD" pitchFamily="34" charset="0"/>
                <a:ea typeface="Times New Roman" charset="0"/>
                <a:cs typeface="AGaramond" charset="0"/>
              </a:rPr>
              <a:t>tokenizes</a:t>
            </a:r>
            <a:r>
              <a:rPr lang="ja-JP" altLang="en-US">
                <a:latin typeface="Maiandra GD" pitchFamily="34" charset="0"/>
                <a:ea typeface="Times New Roman" charset="0"/>
                <a:cs typeface="AGaramond" charset="0"/>
              </a:rPr>
              <a:t>”</a:t>
            </a:r>
            <a:r>
              <a:rPr lang="en-US">
                <a:latin typeface="Maiandra GD" pitchFamily="34" charset="0"/>
                <a:ea typeface="Times New Roman" charset="0"/>
                <a:cs typeface="AGaramond" charset="0"/>
              </a:rPr>
              <a:t> </a:t>
            </a:r>
            <a:r>
              <a:rPr lang="en-US" b="1">
                <a:latin typeface="Maiandra GD" pitchFamily="34" charset="0"/>
                <a:ea typeface="Times New Roman" charset="0"/>
                <a:cs typeface="AGaramond" charset="0"/>
              </a:rPr>
              <a:t>string</a:t>
            </a:r>
            <a:r>
              <a:rPr lang="en-US">
                <a:latin typeface="Maiandra GD" pitchFamily="34" charset="0"/>
                <a:ea typeface="Times New Roman" charset="0"/>
                <a:cs typeface="AGaramond" charset="0"/>
              </a:rPr>
              <a:t> by breaking it into tokens at each space</a:t>
            </a:r>
            <a:endParaRPr lang="en-US" b="1">
              <a:latin typeface="Maiandra GD" pitchFamily="34" charset="0"/>
              <a:ea typeface="Times New Roman" charset="0"/>
              <a:cs typeface="AGaramond" charset="0"/>
            </a:endParaRPr>
          </a:p>
        </p:txBody>
      </p:sp>
      <p:sp>
        <p:nvSpPr>
          <p:cNvPr id="877574" name="Line 6"/>
          <p:cNvSpPr>
            <a:spLocks noChangeShapeType="1"/>
          </p:cNvSpPr>
          <p:nvPr/>
        </p:nvSpPr>
        <p:spPr bwMode="auto">
          <a:xfrm flipH="1">
            <a:off x="2133600" y="2590800"/>
            <a:ext cx="2971800" cy="5334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877575" name="Text Box 7"/>
          <p:cNvSpPr txBox="1">
            <a:spLocks noChangeArrowheads="1"/>
          </p:cNvSpPr>
          <p:nvPr/>
        </p:nvSpPr>
        <p:spPr bwMode="auto">
          <a:xfrm>
            <a:off x="3581400" y="4953000"/>
            <a:ext cx="4343400" cy="5847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a:latin typeface="Maiandra GD" pitchFamily="34" charset="0"/>
                <a:ea typeface="Times New Roman" charset="0"/>
                <a:cs typeface="AGaramond" charset="0"/>
              </a:rPr>
              <a:t>Calling </a:t>
            </a:r>
            <a:r>
              <a:rPr lang="en-US" b="1">
                <a:latin typeface="Maiandra GD" pitchFamily="34" charset="0"/>
                <a:ea typeface="Times New Roman" charset="0"/>
                <a:cs typeface="AGaramond" charset="0"/>
              </a:rPr>
              <a:t>strtok </a:t>
            </a:r>
            <a:r>
              <a:rPr lang="en-US">
                <a:latin typeface="Maiandra GD" pitchFamily="34" charset="0"/>
                <a:ea typeface="Times New Roman" charset="0"/>
                <a:cs typeface="AGaramond" charset="0"/>
              </a:rPr>
              <a:t>again and passing it </a:t>
            </a:r>
            <a:r>
              <a:rPr lang="en-US" b="1">
                <a:latin typeface="Maiandra GD" pitchFamily="34" charset="0"/>
                <a:ea typeface="Times New Roman" charset="0"/>
                <a:cs typeface="AGaramond" charset="0"/>
              </a:rPr>
              <a:t>NULL</a:t>
            </a:r>
            <a:r>
              <a:rPr lang="en-US">
                <a:latin typeface="Maiandra GD" pitchFamily="34" charset="0"/>
                <a:ea typeface="Times New Roman" charset="0"/>
                <a:cs typeface="AGaramond" charset="0"/>
              </a:rPr>
              <a:t> continues the tokenizing of the previous string</a:t>
            </a:r>
            <a:endParaRPr lang="en-US" b="1">
              <a:latin typeface="Maiandra GD" pitchFamily="34" charset="0"/>
              <a:ea typeface="Times New Roman" charset="0"/>
              <a:cs typeface="AGaramond" charset="0"/>
            </a:endParaRPr>
          </a:p>
        </p:txBody>
      </p:sp>
      <p:sp>
        <p:nvSpPr>
          <p:cNvPr id="877576" name="Line 8"/>
          <p:cNvSpPr>
            <a:spLocks noChangeShapeType="1"/>
          </p:cNvSpPr>
          <p:nvPr/>
        </p:nvSpPr>
        <p:spPr bwMode="auto">
          <a:xfrm flipH="1" flipV="1">
            <a:off x="2362200" y="4419600"/>
            <a:ext cx="1219200" cy="5334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78594" name="Object 2"/>
          <p:cNvGraphicFramePr>
            <a:graphicFrameLocks noChangeAspect="1"/>
          </p:cNvGraphicFramePr>
          <p:nvPr/>
        </p:nvGraphicFramePr>
        <p:xfrm>
          <a:off x="0" y="0"/>
          <a:ext cx="7053263" cy="3103563"/>
        </p:xfrm>
        <a:graphic>
          <a:graphicData uri="http://schemas.openxmlformats.org/presentationml/2006/ole">
            <p:oleObj spid="_x0000_s360452" name="Document" r:id="rId4" imgW="7056048" imgH="3104721" progId="Word.Document.8">
              <p:embed/>
            </p:oleObj>
          </a:graphicData>
        </a:graphic>
      </p:graphicFrame>
      <p:sp>
        <p:nvSpPr>
          <p:cNvPr id="878595"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7794" name="Rectangle 2"/>
          <p:cNvSpPr>
            <a:spLocks noGrp="1" noChangeArrowheads="1"/>
          </p:cNvSpPr>
          <p:nvPr>
            <p:ph type="title"/>
          </p:nvPr>
        </p:nvSpPr>
        <p:spPr>
          <a:xfrm>
            <a:off x="152400" y="46038"/>
            <a:ext cx="8382000" cy="1020762"/>
          </a:xfrm>
        </p:spPr>
        <p:txBody>
          <a:bodyPr/>
          <a:lstStyle/>
          <a:p>
            <a:pPr algn="l"/>
            <a:r>
              <a:rPr lang="en-US" sz="3200" b="1" smtClean="0">
                <a:effectLst>
                  <a:outerShdw blurRad="38100" dist="38100" dir="2700000" algn="tl">
                    <a:srgbClr val="000000">
                      <a:alpha val="43137"/>
                    </a:srgbClr>
                  </a:outerShdw>
                </a:effectLst>
                <a:latin typeface="Maiandra GD" pitchFamily="34" charset="0"/>
              </a:rPr>
              <a:t>4.9 </a:t>
            </a:r>
            <a:r>
              <a:rPr lang="en-US" sz="3200" b="1">
                <a:effectLst>
                  <a:outerShdw blurRad="38100" dist="38100" dir="2700000" algn="tl">
                    <a:srgbClr val="000000">
                      <a:alpha val="43137"/>
                    </a:srgbClr>
                  </a:outerShdw>
                </a:effectLst>
                <a:latin typeface="Maiandra GD" pitchFamily="34" charset="0"/>
              </a:rPr>
              <a:t>Memory Functions of the String-Handling Library</a:t>
            </a:r>
          </a:p>
        </p:txBody>
      </p:sp>
      <p:sp>
        <p:nvSpPr>
          <p:cNvPr id="1057795" name="Rectangle 3"/>
          <p:cNvSpPr>
            <a:spLocks noGrp="1" noChangeArrowheads="1"/>
          </p:cNvSpPr>
          <p:nvPr>
            <p:ph idx="1"/>
          </p:nvPr>
        </p:nvSpPr>
        <p:spPr>
          <a:xfrm>
            <a:off x="533400" y="1905000"/>
            <a:ext cx="8077200" cy="4525963"/>
          </a:xfrm>
        </p:spPr>
        <p:txBody>
          <a:bodyPr/>
          <a:lstStyle/>
          <a:p>
            <a:pPr marL="274320" indent="-274320">
              <a:spcBef>
                <a:spcPts val="600"/>
              </a:spcBef>
              <a:spcAft>
                <a:spcPts val="600"/>
              </a:spcAft>
              <a:buClr>
                <a:schemeClr val="tx1"/>
              </a:buClr>
              <a:buSzPct val="80000"/>
            </a:pPr>
            <a:r>
              <a:rPr lang="en-US" sz="2800">
                <a:latin typeface="Maiandra GD" pitchFamily="34" charset="0"/>
              </a:rPr>
              <a:t>Memory Functions</a:t>
            </a:r>
          </a:p>
          <a:p>
            <a:pPr marL="548640" lvl="1" indent="-274320">
              <a:spcBef>
                <a:spcPts val="600"/>
              </a:spcBef>
              <a:spcAft>
                <a:spcPts val="600"/>
              </a:spcAft>
              <a:buClr>
                <a:schemeClr val="tx1"/>
              </a:buClr>
              <a:buSzPct val="80000"/>
            </a:pPr>
            <a:r>
              <a:rPr lang="en-US" sz="2400">
                <a:latin typeface="Maiandra GD" pitchFamily="34" charset="0"/>
              </a:rPr>
              <a:t>In </a:t>
            </a:r>
            <a:r>
              <a:rPr lang="en-US" sz="1800">
                <a:latin typeface="Maiandra GD" pitchFamily="34" charset="0"/>
              </a:rPr>
              <a:t>&lt;stdlib.h&gt;</a:t>
            </a:r>
          </a:p>
          <a:p>
            <a:pPr marL="548640" lvl="1" indent="-274320">
              <a:spcBef>
                <a:spcPts val="600"/>
              </a:spcBef>
              <a:spcAft>
                <a:spcPts val="600"/>
              </a:spcAft>
              <a:buClr>
                <a:schemeClr val="tx1"/>
              </a:buClr>
              <a:buSzPct val="80000"/>
            </a:pPr>
            <a:r>
              <a:rPr lang="en-US" sz="2400">
                <a:latin typeface="Maiandra GD" pitchFamily="34" charset="0"/>
              </a:rPr>
              <a:t>Manipulate, compare, and search blocks of memory</a:t>
            </a:r>
          </a:p>
          <a:p>
            <a:pPr marL="548640" lvl="1" indent="-274320">
              <a:spcBef>
                <a:spcPts val="600"/>
              </a:spcBef>
              <a:spcAft>
                <a:spcPts val="600"/>
              </a:spcAft>
              <a:buClr>
                <a:schemeClr val="tx1"/>
              </a:buClr>
              <a:buSzPct val="80000"/>
            </a:pPr>
            <a:r>
              <a:rPr lang="en-US" sz="2400">
                <a:latin typeface="Maiandra GD" pitchFamily="34" charset="0"/>
              </a:rPr>
              <a:t>Can manipulate any block of data</a:t>
            </a:r>
          </a:p>
          <a:p>
            <a:pPr marL="274320" indent="-274320">
              <a:spcBef>
                <a:spcPts val="600"/>
              </a:spcBef>
              <a:spcAft>
                <a:spcPts val="600"/>
              </a:spcAft>
              <a:buClr>
                <a:schemeClr val="tx1"/>
              </a:buClr>
              <a:buSzPct val="80000"/>
            </a:pPr>
            <a:r>
              <a:rPr lang="en-US" sz="2800">
                <a:latin typeface="Maiandra GD" pitchFamily="34" charset="0"/>
              </a:rPr>
              <a:t>Pointer parameters are </a:t>
            </a:r>
            <a:r>
              <a:rPr lang="en-US" sz="2400">
                <a:latin typeface="Maiandra GD" pitchFamily="34" charset="0"/>
              </a:rPr>
              <a:t>void *</a:t>
            </a:r>
          </a:p>
          <a:p>
            <a:pPr marL="548640" lvl="1" indent="-274320">
              <a:spcBef>
                <a:spcPts val="600"/>
              </a:spcBef>
              <a:spcAft>
                <a:spcPts val="600"/>
              </a:spcAft>
              <a:buClr>
                <a:schemeClr val="tx1"/>
              </a:buClr>
              <a:buSzPct val="80000"/>
            </a:pPr>
            <a:r>
              <a:rPr lang="en-US" sz="2400">
                <a:latin typeface="Maiandra GD" pitchFamily="34" charset="0"/>
              </a:rPr>
              <a:t>Any pointer can be assigned to </a:t>
            </a:r>
            <a:r>
              <a:rPr lang="en-US" sz="1800">
                <a:latin typeface="Maiandra GD" pitchFamily="34" charset="0"/>
              </a:rPr>
              <a:t>void *,</a:t>
            </a:r>
            <a:r>
              <a:rPr lang="en-US" sz="2400">
                <a:latin typeface="Maiandra GD" pitchFamily="34" charset="0"/>
              </a:rPr>
              <a:t> and vice versa</a:t>
            </a:r>
          </a:p>
          <a:p>
            <a:pPr marL="548640" lvl="1" indent="-274320">
              <a:spcBef>
                <a:spcPts val="600"/>
              </a:spcBef>
              <a:spcAft>
                <a:spcPts val="600"/>
              </a:spcAft>
              <a:buClr>
                <a:schemeClr val="tx1"/>
              </a:buClr>
              <a:buSzPct val="80000"/>
            </a:pPr>
            <a:r>
              <a:rPr lang="en-US" sz="1800">
                <a:latin typeface="Maiandra GD" pitchFamily="34" charset="0"/>
              </a:rPr>
              <a:t>void *</a:t>
            </a:r>
            <a:r>
              <a:rPr lang="en-US" sz="2400">
                <a:latin typeface="Maiandra GD" pitchFamily="34" charset="0"/>
              </a:rPr>
              <a:t> cannot be dereferenced</a:t>
            </a:r>
          </a:p>
          <a:p>
            <a:pPr marL="914400" lvl="2" indent="-274320">
              <a:spcBef>
                <a:spcPts val="600"/>
              </a:spcBef>
              <a:spcAft>
                <a:spcPts val="600"/>
              </a:spcAft>
              <a:buClr>
                <a:schemeClr val="tx1"/>
              </a:buClr>
              <a:buSzPct val="80000"/>
            </a:pPr>
            <a:r>
              <a:rPr lang="en-US" sz="2000">
                <a:latin typeface="Maiandra GD" pitchFamily="34" charset="0"/>
              </a:rPr>
              <a:t>Each function receives a size argument specifying the number of bytes (characters) to process</a:t>
            </a:r>
          </a:p>
        </p:txBody>
      </p:sp>
    </p:spTree>
  </p:cSld>
  <p:clrMapOvr>
    <a:masterClrMapping/>
  </p:clrMapOvr>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6242" name="Rectangle 2"/>
          <p:cNvSpPr>
            <a:spLocks noChangeArrowheads="1"/>
          </p:cNvSpPr>
          <p:nvPr/>
        </p:nvSpPr>
        <p:spPr bwMode="auto">
          <a:xfrm>
            <a:off x="227013" y="5715000"/>
            <a:ext cx="8683625" cy="2778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4.30</a:t>
            </a:r>
            <a:r>
              <a:rPr lang="en-US" smtClean="0">
                <a:solidFill>
                  <a:srgbClr val="000000"/>
                </a:solidFill>
                <a:latin typeface="Maiandra GD" pitchFamily="34" charset="0"/>
              </a:rPr>
              <a:t> </a:t>
            </a:r>
            <a:r>
              <a:rPr lang="en-US" b="1">
                <a:solidFill>
                  <a:srgbClr val="000000"/>
                </a:solidFill>
                <a:latin typeface="Maiandra GD" pitchFamily="34" charset="0"/>
              </a:rPr>
              <a:t>|</a:t>
            </a:r>
            <a:r>
              <a:rPr lang="en-US">
                <a:solidFill>
                  <a:srgbClr val="000000"/>
                </a:solidFill>
                <a:latin typeface="Maiandra GD" pitchFamily="34" charset="0"/>
              </a:rPr>
              <a:t> </a:t>
            </a:r>
            <a:r>
              <a:rPr lang="en-US">
                <a:solidFill>
                  <a:schemeClr val="tx1"/>
                </a:solidFill>
                <a:latin typeface="Maiandra GD" pitchFamily="34" charset="0"/>
              </a:rPr>
              <a:t>Memory functions of the string-handling library. </a:t>
            </a:r>
          </a:p>
        </p:txBody>
      </p:sp>
      <p:graphicFrame>
        <p:nvGraphicFramePr>
          <p:cNvPr id="906243" name="Object 3"/>
          <p:cNvGraphicFramePr>
            <a:graphicFrameLocks noGrp="1" noChangeAspect="1"/>
          </p:cNvGraphicFramePr>
          <p:nvPr>
            <p:ph/>
          </p:nvPr>
        </p:nvGraphicFramePr>
        <p:xfrm>
          <a:off x="1536700" y="366713"/>
          <a:ext cx="6024563" cy="5233987"/>
        </p:xfrm>
        <a:graphic>
          <a:graphicData uri="http://schemas.openxmlformats.org/presentationml/2006/ole">
            <p:oleObj spid="_x0000_s361476" name="Document" r:id="rId4" imgW="6049992" imgH="5256664" progId="Word.Document.8">
              <p:embed/>
            </p:oleObj>
          </a:graphicData>
        </a:graphic>
      </p:graphicFrame>
    </p:spTree>
  </p:cSld>
  <p:clrMapOvr>
    <a:masterClrMapping/>
  </p:clrMapOvr>
  <p:timing>
    <p:tnLst>
      <p:par>
        <p:cTn id="1" dur="indefinite" restart="never" nodeType="tmRoot"/>
      </p:par>
    </p:tnLst>
  </p:timing>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3106" name="Rectangle 2"/>
          <p:cNvSpPr>
            <a:spLocks noGrp="1" noChangeArrowheads="1"/>
          </p:cNvSpPr>
          <p:nvPr>
            <p:ph type="title"/>
          </p:nvPr>
        </p:nvSpPr>
        <p:spPr>
          <a:xfrm>
            <a:off x="379413" y="842963"/>
            <a:ext cx="7011987" cy="646331"/>
          </a:xfrm>
          <a:noFill/>
        </p:spPr>
        <p:txBody>
          <a:bodyPr wrap="square">
            <a:spAutoFit/>
          </a:bodyPr>
          <a:lstStyle/>
          <a:p>
            <a:pPr algn="l" eaLnBrk="1" hangingPunct="1"/>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Common Programming 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4.8</a:t>
            </a:r>
            <a:endParaRPr lang="en-US" sz="3600" b="1">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943107" name="Rectangle 3"/>
          <p:cNvSpPr>
            <a:spLocks noGrp="1" noChangeArrowheads="1"/>
          </p:cNvSpPr>
          <p:nvPr>
            <p:ph idx="1"/>
          </p:nvPr>
        </p:nvSpPr>
        <p:spPr>
          <a:xfrm>
            <a:off x="825500" y="3124200"/>
            <a:ext cx="7493000" cy="1220787"/>
          </a:xfrm>
          <a:noFill/>
        </p:spPr>
        <p:txBody>
          <a:bodyPr anchor="t"/>
          <a:lstStyle/>
          <a:p>
            <a:pPr marL="0" indent="0" algn="just">
              <a:spcBef>
                <a:spcPts val="0"/>
              </a:spcBef>
              <a:buNone/>
            </a:pPr>
            <a:r>
              <a:rPr lang="en-US" sz="2400">
                <a:solidFill>
                  <a:srgbClr val="5172B3"/>
                </a:solidFill>
                <a:latin typeface="Maiandra GD" pitchFamily="34" charset="0"/>
              </a:rPr>
              <a:t>String-manipulation functions</a:t>
            </a:r>
            <a:r>
              <a:rPr lang="en-US" sz="2400">
                <a:latin typeface="Maiandra GD" pitchFamily="34" charset="0"/>
              </a:rPr>
              <a:t> other than memmove that copy characters have undefined results when copying takes place between parts of the same string. </a:t>
            </a:r>
          </a:p>
        </p:txBody>
      </p:sp>
    </p:spTree>
  </p:cSld>
  <p:clrMapOvr>
    <a:masterClrMapping/>
  </p:clrMapOvr>
  <p:timing>
    <p:tnLst>
      <p:par>
        <p:cTn id="1" dur="indefinite" restart="never" nodeType="tmRoot"/>
      </p:par>
    </p:tnLst>
  </p:timing>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79618" name="Object 2"/>
          <p:cNvGraphicFramePr>
            <a:graphicFrameLocks noChangeAspect="1"/>
          </p:cNvGraphicFramePr>
          <p:nvPr/>
        </p:nvGraphicFramePr>
        <p:xfrm>
          <a:off x="0" y="0"/>
          <a:ext cx="7053263" cy="4560888"/>
        </p:xfrm>
        <a:graphic>
          <a:graphicData uri="http://schemas.openxmlformats.org/presentationml/2006/ole">
            <p:oleObj spid="_x0000_s362500" name="Document" r:id="rId4" imgW="7056048" imgH="4562163" progId="Word.Document.8">
              <p:embed/>
            </p:oleObj>
          </a:graphicData>
        </a:graphic>
      </p:graphicFrame>
      <p:sp>
        <p:nvSpPr>
          <p:cNvPr id="879619"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79622" name="Text Box 6"/>
          <p:cNvSpPr txBox="1">
            <a:spLocks noChangeArrowheads="1"/>
          </p:cNvSpPr>
          <p:nvPr/>
        </p:nvSpPr>
        <p:spPr bwMode="auto">
          <a:xfrm>
            <a:off x="4876800" y="1981200"/>
            <a:ext cx="3352800" cy="830997"/>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memcpy</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copies the first 17 characters from object </a:t>
            </a:r>
            <a:r>
              <a:rPr lang="en-US" b="1">
                <a:solidFill>
                  <a:srgbClr val="0070C0"/>
                </a:solidFill>
                <a:latin typeface="Maiandra GD" pitchFamily="34" charset="0"/>
                <a:ea typeface="Times New Roman" charset="0"/>
                <a:cs typeface="AGaramond" charset="0"/>
              </a:rPr>
              <a:t>s2</a:t>
            </a:r>
            <a:r>
              <a:rPr lang="en-US">
                <a:latin typeface="Maiandra GD" pitchFamily="34" charset="0"/>
                <a:ea typeface="Times New Roman" charset="0"/>
                <a:cs typeface="AGaramond" charset="0"/>
              </a:rPr>
              <a:t> into object </a:t>
            </a:r>
            <a:r>
              <a:rPr lang="en-US" b="1">
                <a:solidFill>
                  <a:srgbClr val="0070C0"/>
                </a:solidFill>
                <a:latin typeface="Maiandra GD" pitchFamily="34" charset="0"/>
                <a:ea typeface="Times New Roman" charset="0"/>
                <a:cs typeface="AGaramond" charset="0"/>
              </a:rPr>
              <a:t>s1</a:t>
            </a:r>
          </a:p>
        </p:txBody>
      </p:sp>
      <p:sp>
        <p:nvSpPr>
          <p:cNvPr id="879623" name="Line 7"/>
          <p:cNvSpPr>
            <a:spLocks noChangeShapeType="1"/>
          </p:cNvSpPr>
          <p:nvPr/>
        </p:nvSpPr>
        <p:spPr bwMode="auto">
          <a:xfrm flipH="1">
            <a:off x="2362200" y="2209800"/>
            <a:ext cx="25146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79622"/>
                                        </p:tgtEl>
                                        <p:attrNameLst>
                                          <p:attrName>style.visibility</p:attrName>
                                        </p:attrNameLst>
                                      </p:cBhvr>
                                      <p:to>
                                        <p:strVal val="visible"/>
                                      </p:to>
                                    </p:set>
                                  </p:childTnLst>
                                  <p:subTnLst>
                                    <p:set>
                                      <p:cBhvr override="childStyle">
                                        <p:cTn dur="1" fill="hold" display="0" masterRel="nextClick" afterEffect="1"/>
                                        <p:tgtEl>
                                          <p:spTgt spid="879622"/>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9622" grpId="0" animBg="1"/>
    </p:bldLst>
  </p:timing>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80642" name="Object 2"/>
          <p:cNvGraphicFramePr>
            <a:graphicFrameLocks noChangeAspect="1"/>
          </p:cNvGraphicFramePr>
          <p:nvPr/>
        </p:nvGraphicFramePr>
        <p:xfrm>
          <a:off x="0" y="0"/>
          <a:ext cx="7053263" cy="4140200"/>
        </p:xfrm>
        <a:graphic>
          <a:graphicData uri="http://schemas.openxmlformats.org/presentationml/2006/ole">
            <p:oleObj spid="_x0000_s363524" name="Document" r:id="rId4" imgW="7056048" imgH="4141789" progId="Word.Document.8">
              <p:embed/>
            </p:oleObj>
          </a:graphicData>
        </a:graphic>
      </p:graphicFrame>
      <p:sp>
        <p:nvSpPr>
          <p:cNvPr id="880643"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80645" name="Text Box 5"/>
          <p:cNvSpPr txBox="1">
            <a:spLocks noChangeArrowheads="1"/>
          </p:cNvSpPr>
          <p:nvPr/>
        </p:nvSpPr>
        <p:spPr bwMode="auto">
          <a:xfrm>
            <a:off x="5791200" y="2209800"/>
            <a:ext cx="3200400" cy="830997"/>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memmove</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copies the first 10 characters from </a:t>
            </a:r>
            <a:r>
              <a:rPr lang="en-US" b="1">
                <a:solidFill>
                  <a:srgbClr val="FF0000"/>
                </a:solidFill>
                <a:latin typeface="Maiandra GD" pitchFamily="34" charset="0"/>
                <a:ea typeface="Times New Roman" charset="0"/>
                <a:cs typeface="AGaramond" charset="0"/>
              </a:rPr>
              <a:t>x[5]</a:t>
            </a:r>
            <a:r>
              <a:rPr lang="en-US">
                <a:latin typeface="Maiandra GD" pitchFamily="34" charset="0"/>
                <a:ea typeface="Times New Roman" charset="0"/>
                <a:cs typeface="AGaramond" charset="0"/>
              </a:rPr>
              <a:t> into object </a:t>
            </a:r>
            <a:r>
              <a:rPr lang="en-US" b="1">
                <a:solidFill>
                  <a:srgbClr val="FF0000"/>
                </a:solidFill>
                <a:latin typeface="Maiandra GD" pitchFamily="34" charset="0"/>
                <a:ea typeface="Times New Roman" charset="0"/>
                <a:cs typeface="AGaramond" charset="0"/>
              </a:rPr>
              <a:t>x</a:t>
            </a:r>
            <a:r>
              <a:rPr lang="en-US">
                <a:solidFill>
                  <a:srgbClr val="FF0000"/>
                </a:solidFill>
                <a:latin typeface="Maiandra GD" pitchFamily="34" charset="0"/>
                <a:ea typeface="Times New Roman" charset="0"/>
                <a:cs typeface="AGaramond" charset="0"/>
              </a:rPr>
              <a:t> </a:t>
            </a:r>
            <a:r>
              <a:rPr lang="en-US">
                <a:latin typeface="Maiandra GD" pitchFamily="34" charset="0"/>
                <a:ea typeface="Times New Roman" charset="0"/>
                <a:cs typeface="AGaramond" charset="0"/>
              </a:rPr>
              <a:t>by means of a temporary array</a:t>
            </a:r>
            <a:endParaRPr lang="en-US" b="1">
              <a:latin typeface="Maiandra GD" pitchFamily="34" charset="0"/>
              <a:ea typeface="Times New Roman" charset="0"/>
              <a:cs typeface="AGaramond" charset="0"/>
            </a:endParaRPr>
          </a:p>
        </p:txBody>
      </p:sp>
      <p:sp>
        <p:nvSpPr>
          <p:cNvPr id="880646" name="Line 6"/>
          <p:cNvSpPr>
            <a:spLocks noChangeShapeType="1"/>
          </p:cNvSpPr>
          <p:nvPr/>
        </p:nvSpPr>
        <p:spPr bwMode="auto">
          <a:xfrm flipH="1">
            <a:off x="3581400" y="2362200"/>
            <a:ext cx="2209800" cy="0"/>
          </a:xfrm>
          <a:prstGeom prst="line">
            <a:avLst/>
          </a:prstGeom>
          <a:noFill/>
          <a:ln>
            <a:noFill/>
          </a:ln>
          <a:effectLst/>
          <a:extLst>
            <a:ext uri="{909E8E84-426E-40dd-AFC4-6F175D3DCCD1}">
              <a14:hiddenFill xmlns="" xmlns:a14="http://schemas.microsoft.com/office/drawing/2010/main">
                <a:noFill/>
              </a14:hiddenFill>
            </a:ext>
            <a:ext uri="{91240B29-F687-4f45-9708-019B960494DF}">
              <a14:hiddenLine xmlns="" xmlns:a14="http://schemas.microsoft.com/office/drawing/2010/main" w="9525">
                <a:solidFill>
                  <a:schemeClr val="tx1"/>
                </a:solidFill>
                <a:round/>
                <a:headEnd/>
                <a:tailEnd type="triangle" w="med" len="me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
        <p:nvSpPr>
          <p:cNvPr id="880647" name="Line 7"/>
          <p:cNvSpPr>
            <a:spLocks noChangeShapeType="1"/>
          </p:cNvSpPr>
          <p:nvPr/>
        </p:nvSpPr>
        <p:spPr bwMode="auto">
          <a:xfrm flipH="1">
            <a:off x="3581400" y="2362200"/>
            <a:ext cx="22098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0645"/>
                                        </p:tgtEl>
                                        <p:attrNameLst>
                                          <p:attrName>style.visibility</p:attrName>
                                        </p:attrNameLst>
                                      </p:cBhvr>
                                      <p:to>
                                        <p:strVal val="visible"/>
                                      </p:to>
                                    </p:set>
                                  </p:childTnLst>
                                  <p:subTnLst>
                                    <p:set>
                                      <p:cBhvr override="childStyle">
                                        <p:cTn dur="1" fill="hold" display="0" masterRel="nextClick" afterEffect="1"/>
                                        <p:tgtEl>
                                          <p:spTgt spid="880645"/>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0645" grpId="0" animBg="1"/>
    </p:bld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81666" name="Object 2"/>
          <p:cNvGraphicFramePr>
            <a:graphicFrameLocks noChangeAspect="1"/>
          </p:cNvGraphicFramePr>
          <p:nvPr/>
        </p:nvGraphicFramePr>
        <p:xfrm>
          <a:off x="0" y="0"/>
          <a:ext cx="7053263" cy="5467350"/>
        </p:xfrm>
        <a:graphic>
          <a:graphicData uri="http://schemas.openxmlformats.org/presentationml/2006/ole">
            <p:oleObj spid="_x0000_s364548" name="Document" r:id="rId4" imgW="7056048" imgH="5469193" progId="Word.Document.8">
              <p:embed/>
            </p:oleObj>
          </a:graphicData>
        </a:graphic>
      </p:graphicFrame>
      <p:sp>
        <p:nvSpPr>
          <p:cNvPr id="881667"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81669" name="Text Box 5"/>
          <p:cNvSpPr txBox="1">
            <a:spLocks noChangeArrowheads="1"/>
          </p:cNvSpPr>
          <p:nvPr/>
        </p:nvSpPr>
        <p:spPr bwMode="auto">
          <a:xfrm>
            <a:off x="5867400" y="2362200"/>
            <a:ext cx="3048000" cy="5847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memcmp</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compares the first 4 characters of objects </a:t>
            </a:r>
            <a:r>
              <a:rPr lang="en-US" b="1">
                <a:solidFill>
                  <a:srgbClr val="0070C0"/>
                </a:solidFill>
                <a:latin typeface="Maiandra GD" pitchFamily="34" charset="0"/>
                <a:ea typeface="Times New Roman" charset="0"/>
                <a:cs typeface="AGaramond" charset="0"/>
              </a:rPr>
              <a:t>s1</a:t>
            </a:r>
            <a:r>
              <a:rPr lang="en-US">
                <a:latin typeface="Maiandra GD" pitchFamily="34" charset="0"/>
                <a:ea typeface="Times New Roman" charset="0"/>
                <a:cs typeface="AGaramond" charset="0"/>
              </a:rPr>
              <a:t> and </a:t>
            </a:r>
            <a:r>
              <a:rPr lang="en-US" b="1">
                <a:solidFill>
                  <a:srgbClr val="0070C0"/>
                </a:solidFill>
                <a:latin typeface="Maiandra GD" pitchFamily="34" charset="0"/>
                <a:ea typeface="Times New Roman" charset="0"/>
                <a:cs typeface="AGaramond" charset="0"/>
              </a:rPr>
              <a:t>s2</a:t>
            </a:r>
          </a:p>
        </p:txBody>
      </p:sp>
      <p:sp>
        <p:nvSpPr>
          <p:cNvPr id="881670" name="Line 6"/>
          <p:cNvSpPr>
            <a:spLocks noChangeShapeType="1"/>
          </p:cNvSpPr>
          <p:nvPr/>
        </p:nvSpPr>
        <p:spPr bwMode="auto">
          <a:xfrm flipH="1">
            <a:off x="5105400" y="2590800"/>
            <a:ext cx="7620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1669"/>
                                        </p:tgtEl>
                                        <p:attrNameLst>
                                          <p:attrName>style.visibility</p:attrName>
                                        </p:attrNameLst>
                                      </p:cBhvr>
                                      <p:to>
                                        <p:strVal val="visible"/>
                                      </p:to>
                                    </p:set>
                                  </p:childTnLst>
                                  <p:subTnLst>
                                    <p:set>
                                      <p:cBhvr override="childStyle">
                                        <p:cTn dur="1" fill="hold" display="0" masterRel="nextClick" afterEffect="1"/>
                                        <p:tgtEl>
                                          <p:spTgt spid="881669"/>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1669" grpId="0" animBg="1"/>
    </p:bldLst>
  </p:timing>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82690" name="Object 2"/>
          <p:cNvGraphicFramePr>
            <a:graphicFrameLocks noChangeAspect="1"/>
          </p:cNvGraphicFramePr>
          <p:nvPr/>
        </p:nvGraphicFramePr>
        <p:xfrm>
          <a:off x="0" y="0"/>
          <a:ext cx="7053263" cy="3975100"/>
        </p:xfrm>
        <a:graphic>
          <a:graphicData uri="http://schemas.openxmlformats.org/presentationml/2006/ole">
            <p:oleObj spid="_x0000_s365572" name="Document" r:id="rId4" imgW="7056048" imgH="3976449" progId="Word.Document.8">
              <p:embed/>
            </p:oleObj>
          </a:graphicData>
        </a:graphic>
      </p:graphicFrame>
      <p:sp>
        <p:nvSpPr>
          <p:cNvPr id="882691"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82693" name="Text Box 5"/>
          <p:cNvSpPr txBox="1">
            <a:spLocks noChangeArrowheads="1"/>
          </p:cNvSpPr>
          <p:nvPr/>
        </p:nvSpPr>
        <p:spPr bwMode="auto">
          <a:xfrm>
            <a:off x="5791200" y="2209800"/>
            <a:ext cx="3200400" cy="1077218"/>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memchr</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locates the first occurrence of the character </a:t>
            </a:r>
            <a:r>
              <a:rPr lang="en-US" b="1">
                <a:solidFill>
                  <a:srgbClr val="0070C0"/>
                </a:solidFill>
                <a:latin typeface="Maiandra GD" pitchFamily="34" charset="0"/>
                <a:ea typeface="Times New Roman" charset="0"/>
                <a:cs typeface="AGaramond" charset="0"/>
              </a:rPr>
              <a:t>r</a:t>
            </a:r>
            <a:r>
              <a:rPr lang="en-US">
                <a:latin typeface="Maiandra GD" pitchFamily="34" charset="0"/>
                <a:ea typeface="Times New Roman" charset="0"/>
                <a:cs typeface="AGaramond" charset="0"/>
              </a:rPr>
              <a:t> inside the first 16 characters of object </a:t>
            </a:r>
            <a:r>
              <a:rPr lang="en-US" b="1">
                <a:latin typeface="Maiandra GD" pitchFamily="34" charset="0"/>
                <a:ea typeface="Times New Roman" charset="0"/>
                <a:cs typeface="AGaramond" charset="0"/>
              </a:rPr>
              <a:t>s</a:t>
            </a:r>
          </a:p>
        </p:txBody>
      </p:sp>
      <p:sp>
        <p:nvSpPr>
          <p:cNvPr id="882694" name="Line 6"/>
          <p:cNvSpPr>
            <a:spLocks noChangeShapeType="1"/>
          </p:cNvSpPr>
          <p:nvPr/>
        </p:nvSpPr>
        <p:spPr bwMode="auto">
          <a:xfrm flipH="1">
            <a:off x="4572000" y="2362200"/>
            <a:ext cx="12192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2693"/>
                                        </p:tgtEl>
                                        <p:attrNameLst>
                                          <p:attrName>style.visibility</p:attrName>
                                        </p:attrNameLst>
                                      </p:cBhvr>
                                      <p:to>
                                        <p:strVal val="visible"/>
                                      </p:to>
                                    </p:set>
                                  </p:childTnLst>
                                  <p:subTnLst>
                                    <p:set>
                                      <p:cBhvr override="childStyle">
                                        <p:cTn dur="1" fill="hold" display="0" masterRel="nextClick" afterEffect="1"/>
                                        <p:tgtEl>
                                          <p:spTgt spid="882693"/>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2693" grpId="0" animBg="1"/>
    </p:bldLst>
  </p:timing>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83714" name="Object 2"/>
          <p:cNvGraphicFramePr>
            <a:graphicFrameLocks noChangeAspect="1"/>
          </p:cNvGraphicFramePr>
          <p:nvPr/>
        </p:nvGraphicFramePr>
        <p:xfrm>
          <a:off x="0" y="0"/>
          <a:ext cx="7053263" cy="3930650"/>
        </p:xfrm>
        <a:graphic>
          <a:graphicData uri="http://schemas.openxmlformats.org/presentationml/2006/ole">
            <p:oleObj spid="_x0000_s366596" name="Document" r:id="rId4" imgW="7056048" imgH="3931421" progId="Word.Document.8">
              <p:embed/>
            </p:oleObj>
          </a:graphicData>
        </a:graphic>
      </p:graphicFrame>
      <p:sp>
        <p:nvSpPr>
          <p:cNvPr id="883715"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83717" name="Text Box 5"/>
          <p:cNvSpPr txBox="1">
            <a:spLocks noChangeArrowheads="1"/>
          </p:cNvSpPr>
          <p:nvPr/>
        </p:nvSpPr>
        <p:spPr bwMode="auto">
          <a:xfrm>
            <a:off x="5181600" y="2819400"/>
            <a:ext cx="3657600" cy="590550"/>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latin typeface="Maiandra GD" pitchFamily="34" charset="0"/>
                <a:ea typeface="Times New Roman" charset="0"/>
                <a:cs typeface="AGaramond" charset="0"/>
              </a:rPr>
              <a:t>memset </a:t>
            </a:r>
            <a:r>
              <a:rPr lang="en-US">
                <a:latin typeface="Maiandra GD" pitchFamily="34" charset="0"/>
                <a:ea typeface="Times New Roman" charset="0"/>
                <a:cs typeface="AGaramond" charset="0"/>
              </a:rPr>
              <a:t>copies the character </a:t>
            </a:r>
            <a:r>
              <a:rPr lang="en-US" b="1">
                <a:latin typeface="Maiandra GD" pitchFamily="34" charset="0"/>
                <a:ea typeface="Times New Roman" charset="0"/>
                <a:cs typeface="AGaramond" charset="0"/>
              </a:rPr>
              <a:t>b</a:t>
            </a:r>
            <a:r>
              <a:rPr lang="en-US">
                <a:latin typeface="Maiandra GD" pitchFamily="34" charset="0"/>
                <a:ea typeface="Times New Roman" charset="0"/>
                <a:cs typeface="AGaramond" charset="0"/>
              </a:rPr>
              <a:t> into the first 7 characters of object </a:t>
            </a:r>
            <a:r>
              <a:rPr lang="en-US" b="1">
                <a:latin typeface="Maiandra GD" pitchFamily="34" charset="0"/>
                <a:ea typeface="Times New Roman" charset="0"/>
                <a:cs typeface="AGaramond" charset="0"/>
              </a:rPr>
              <a:t>string1</a:t>
            </a:r>
          </a:p>
        </p:txBody>
      </p:sp>
      <p:sp>
        <p:nvSpPr>
          <p:cNvPr id="883718" name="Line 6"/>
          <p:cNvSpPr>
            <a:spLocks noChangeShapeType="1"/>
          </p:cNvSpPr>
          <p:nvPr/>
        </p:nvSpPr>
        <p:spPr bwMode="auto">
          <a:xfrm flipH="1" flipV="1">
            <a:off x="5029200" y="2286000"/>
            <a:ext cx="381000" cy="5334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3717"/>
                                        </p:tgtEl>
                                        <p:attrNameLst>
                                          <p:attrName>style.visibility</p:attrName>
                                        </p:attrNameLst>
                                      </p:cBhvr>
                                      <p:to>
                                        <p:strVal val="visible"/>
                                      </p:to>
                                    </p:set>
                                  </p:childTnLst>
                                  <p:subTnLst>
                                    <p:set>
                                      <p:cBhvr override="childStyle">
                                        <p:cTn dur="1" fill="hold" display="0" masterRel="nextClick" afterEffect="1"/>
                                        <p:tgtEl>
                                          <p:spTgt spid="883717"/>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371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1" name="Rectangle 2"/>
          <p:cNvSpPr>
            <a:spLocks noGrp="1" noChangeArrowheads="1"/>
          </p:cNvSpPr>
          <p:nvPr>
            <p:ph type="title"/>
          </p:nvPr>
        </p:nvSpPr>
        <p:spPr>
          <a:xfrm>
            <a:off x="379413" y="914400"/>
            <a:ext cx="70881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4.4</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68612" name="Rectangle 3"/>
          <p:cNvSpPr>
            <a:spLocks noGrp="1" noChangeArrowheads="1"/>
          </p:cNvSpPr>
          <p:nvPr>
            <p:ph idx="1"/>
          </p:nvPr>
        </p:nvSpPr>
        <p:spPr>
          <a:xfrm>
            <a:off x="691357" y="2819400"/>
            <a:ext cx="7761287" cy="2286000"/>
          </a:xfrm>
          <a:noFill/>
        </p:spPr>
        <p:txBody>
          <a:bodyPr anchor="t"/>
          <a:lstStyle/>
          <a:p>
            <a:pPr marL="0" indent="0" algn="just" eaLnBrk="1" hangingPunct="1">
              <a:lnSpc>
                <a:spcPct val="100000"/>
              </a:lnSpc>
              <a:spcBef>
                <a:spcPts val="1200"/>
              </a:spcBef>
              <a:spcAft>
                <a:spcPts val="1200"/>
              </a:spcAft>
              <a:buNone/>
            </a:pPr>
            <a:r>
              <a:rPr lang="en-US" sz="2400" b="0" dirty="0">
                <a:latin typeface="Maiandra GD" pitchFamily="34" charset="0"/>
              </a:rPr>
              <a:t>Specifying function parameters of the same type as </a:t>
            </a:r>
            <a:r>
              <a:rPr lang="en-US" sz="2000" b="0" dirty="0">
                <a:solidFill>
                  <a:srgbClr val="FF0000"/>
                </a:solidFill>
                <a:latin typeface="Maiandra GD" pitchFamily="34" charset="0"/>
              </a:rPr>
              <a:t>double x</a:t>
            </a:r>
            <a:r>
              <a:rPr lang="en-US" sz="2000" b="0" i="1" dirty="0">
                <a:solidFill>
                  <a:srgbClr val="FF0000"/>
                </a:solidFill>
                <a:latin typeface="Maiandra GD" pitchFamily="34" charset="0"/>
              </a:rPr>
              <a:t>,</a:t>
            </a:r>
            <a:r>
              <a:rPr lang="en-US" sz="2000" b="0" dirty="0">
                <a:solidFill>
                  <a:srgbClr val="FF0000"/>
                </a:solidFill>
                <a:latin typeface="Maiandra GD" pitchFamily="34" charset="0"/>
              </a:rPr>
              <a:t> y</a:t>
            </a:r>
            <a:r>
              <a:rPr lang="en-US" sz="2400" b="0" dirty="0">
                <a:latin typeface="Maiandra GD" pitchFamily="34" charset="0"/>
              </a:rPr>
              <a:t> instead of </a:t>
            </a:r>
            <a:r>
              <a:rPr lang="en-US" sz="2000" b="0" dirty="0">
                <a:solidFill>
                  <a:srgbClr val="FF0000"/>
                </a:solidFill>
                <a:latin typeface="Maiandra GD" pitchFamily="34" charset="0"/>
              </a:rPr>
              <a:t>double x</a:t>
            </a:r>
            <a:r>
              <a:rPr lang="en-US" sz="2000" b="0" i="1" dirty="0">
                <a:solidFill>
                  <a:srgbClr val="FF0000"/>
                </a:solidFill>
                <a:latin typeface="Maiandra GD" pitchFamily="34" charset="0"/>
              </a:rPr>
              <a:t>,</a:t>
            </a:r>
            <a:r>
              <a:rPr lang="en-US" sz="2000" b="0" dirty="0">
                <a:solidFill>
                  <a:srgbClr val="FF0000"/>
                </a:solidFill>
                <a:latin typeface="Maiandra GD" pitchFamily="34" charset="0"/>
              </a:rPr>
              <a:t> double y</a:t>
            </a:r>
            <a:r>
              <a:rPr lang="en-US" sz="2400" b="0" dirty="0">
                <a:latin typeface="Maiandra GD" pitchFamily="34" charset="0"/>
              </a:rPr>
              <a:t> might cause errors in your </a:t>
            </a:r>
            <a:r>
              <a:rPr lang="en-US" sz="2400" b="0">
                <a:latin typeface="Maiandra GD" pitchFamily="34" charset="0"/>
              </a:rPr>
              <a:t>programs</a:t>
            </a:r>
            <a:r>
              <a:rPr lang="en-US" sz="2400" b="0" smtClean="0">
                <a:latin typeface="Maiandra GD" pitchFamily="34" charset="0"/>
              </a:rPr>
              <a:t>.</a:t>
            </a:r>
          </a:p>
          <a:p>
            <a:pPr marL="0" indent="0" algn="just" eaLnBrk="1" hangingPunct="1">
              <a:lnSpc>
                <a:spcPct val="100000"/>
              </a:lnSpc>
              <a:spcBef>
                <a:spcPts val="1200"/>
              </a:spcBef>
              <a:spcAft>
                <a:spcPts val="1200"/>
              </a:spcAft>
              <a:buNone/>
            </a:pPr>
            <a:r>
              <a:rPr lang="en-US" sz="2400" b="0" smtClean="0">
                <a:latin typeface="Maiandra GD" pitchFamily="34" charset="0"/>
              </a:rPr>
              <a:t>The </a:t>
            </a:r>
            <a:r>
              <a:rPr lang="en-US" sz="2400" b="0" dirty="0">
                <a:latin typeface="Maiandra GD" pitchFamily="34" charset="0"/>
              </a:rPr>
              <a:t>parameter declaration </a:t>
            </a:r>
            <a:r>
              <a:rPr lang="en-US" sz="2000" b="0" dirty="0">
                <a:solidFill>
                  <a:srgbClr val="FF0000"/>
                </a:solidFill>
                <a:latin typeface="Maiandra GD" pitchFamily="34" charset="0"/>
              </a:rPr>
              <a:t>double x, y</a:t>
            </a:r>
            <a:r>
              <a:rPr lang="en-US" sz="2400" b="0" dirty="0">
                <a:latin typeface="Maiandra GD" pitchFamily="34" charset="0"/>
              </a:rPr>
              <a:t> would actually make </a:t>
            </a:r>
            <a:r>
              <a:rPr lang="en-US" sz="2000" b="0" dirty="0">
                <a:solidFill>
                  <a:srgbClr val="FF0000"/>
                </a:solidFill>
                <a:latin typeface="Maiandra GD" pitchFamily="34" charset="0"/>
              </a:rPr>
              <a:t>y</a:t>
            </a:r>
            <a:r>
              <a:rPr lang="en-US" sz="2400" b="0" dirty="0">
                <a:latin typeface="Maiandra GD" pitchFamily="34" charset="0"/>
              </a:rPr>
              <a:t> a parameter of type </a:t>
            </a:r>
            <a:r>
              <a:rPr lang="en-US" sz="2000" b="0" dirty="0" err="1">
                <a:solidFill>
                  <a:srgbClr val="FF0000"/>
                </a:solidFill>
                <a:latin typeface="Maiandra GD" pitchFamily="34" charset="0"/>
              </a:rPr>
              <a:t>int</a:t>
            </a:r>
            <a:r>
              <a:rPr lang="en-US" sz="2400" b="0" dirty="0">
                <a:latin typeface="Maiandra GD" pitchFamily="34" charset="0"/>
              </a:rPr>
              <a:t> because </a:t>
            </a:r>
            <a:r>
              <a:rPr lang="en-US" sz="2000" b="0" dirty="0" err="1">
                <a:solidFill>
                  <a:srgbClr val="FF0000"/>
                </a:solidFill>
                <a:latin typeface="Maiandra GD" pitchFamily="34" charset="0"/>
              </a:rPr>
              <a:t>int</a:t>
            </a:r>
            <a:r>
              <a:rPr lang="en-US" sz="2400" b="0" dirty="0">
                <a:latin typeface="Maiandra GD" pitchFamily="34" charset="0"/>
              </a:rPr>
              <a:t> is the default.</a:t>
            </a:r>
          </a:p>
        </p:txBody>
      </p:sp>
    </p:spTree>
  </p:cSld>
  <p:clrMapOvr>
    <a:masterClrMapping/>
  </p:clrMapOvr>
  <p:timing>
    <p:tnLst>
      <p:par>
        <p:cT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08290" name="Object 2"/>
          <p:cNvGraphicFramePr>
            <a:graphicFrameLocks noGrp="1" noChangeAspect="1"/>
          </p:cNvGraphicFramePr>
          <p:nvPr>
            <p:ph/>
          </p:nvPr>
        </p:nvGraphicFramePr>
        <p:xfrm>
          <a:off x="1196182" y="1676400"/>
          <a:ext cx="6751637" cy="2667000"/>
        </p:xfrm>
        <a:graphic>
          <a:graphicData uri="http://schemas.openxmlformats.org/presentationml/2006/ole">
            <p:oleObj spid="_x0000_s367620" name="Document" r:id="rId4" imgW="6349042" imgH="2086384" progId="Word.Document.8">
              <p:embed/>
            </p:oleObj>
          </a:graphicData>
        </a:graphic>
      </p:graphicFrame>
      <p:sp>
        <p:nvSpPr>
          <p:cNvPr id="908291" name="Rectangle 3"/>
          <p:cNvSpPr>
            <a:spLocks noChangeArrowheads="1"/>
          </p:cNvSpPr>
          <p:nvPr/>
        </p:nvSpPr>
        <p:spPr bwMode="auto">
          <a:xfrm>
            <a:off x="227013" y="5257800"/>
            <a:ext cx="8683625" cy="35401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4.36</a:t>
            </a:r>
            <a:r>
              <a:rPr lang="en-US" smtClean="0">
                <a:solidFill>
                  <a:srgbClr val="000000"/>
                </a:solidFill>
                <a:latin typeface="Maiandra GD" pitchFamily="34" charset="0"/>
              </a:rPr>
              <a:t> </a:t>
            </a:r>
            <a:r>
              <a:rPr lang="en-US" b="1">
                <a:solidFill>
                  <a:srgbClr val="000000"/>
                </a:solidFill>
                <a:latin typeface="Maiandra GD" pitchFamily="34" charset="0"/>
              </a:rPr>
              <a:t>|</a:t>
            </a:r>
            <a:r>
              <a:rPr lang="en-US">
                <a:solidFill>
                  <a:srgbClr val="000000"/>
                </a:solidFill>
                <a:latin typeface="Maiandra GD" pitchFamily="34" charset="0"/>
              </a:rPr>
              <a:t> </a:t>
            </a:r>
            <a:r>
              <a:rPr lang="en-US">
                <a:solidFill>
                  <a:schemeClr val="tx1"/>
                </a:solidFill>
                <a:latin typeface="Maiandra GD" pitchFamily="34" charset="0"/>
              </a:rPr>
              <a:t>Other functions of the string-handling library. </a:t>
            </a:r>
          </a:p>
        </p:txBody>
      </p:sp>
    </p:spTree>
  </p:cSld>
  <p:clrMapOvr>
    <a:masterClrMapping/>
  </p:clrMapOvr>
  <p:timing>
    <p:tnLst>
      <p:par>
        <p:cTn id="1" dur="indefinite" restart="never" nodeType="tmRoot"/>
      </p:par>
    </p:tnLst>
  </p:timing>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84738" name="Object 2"/>
          <p:cNvGraphicFramePr>
            <a:graphicFrameLocks noChangeAspect="1"/>
          </p:cNvGraphicFramePr>
          <p:nvPr/>
        </p:nvGraphicFramePr>
        <p:xfrm>
          <a:off x="0" y="0"/>
          <a:ext cx="7053263" cy="3133725"/>
        </p:xfrm>
        <a:graphic>
          <a:graphicData uri="http://schemas.openxmlformats.org/presentationml/2006/ole">
            <p:oleObj spid="_x0000_s368644" name="Document" r:id="rId4" imgW="7056048" imgH="3135339" progId="Word.Document.8">
              <p:embed/>
            </p:oleObj>
          </a:graphicData>
        </a:graphic>
      </p:graphicFrame>
      <p:sp>
        <p:nvSpPr>
          <p:cNvPr id="884739"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84741" name="Text Box 5"/>
          <p:cNvSpPr txBox="1">
            <a:spLocks noChangeArrowheads="1"/>
          </p:cNvSpPr>
          <p:nvPr/>
        </p:nvSpPr>
        <p:spPr bwMode="auto">
          <a:xfrm>
            <a:off x="3048000" y="457200"/>
            <a:ext cx="3352800" cy="5847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Maiandra GD" pitchFamily="34" charset="0"/>
                <a:ea typeface="Times New Roman" charset="0"/>
                <a:cs typeface="AGaramond" charset="0"/>
              </a:rPr>
              <a:t>strerror</a:t>
            </a:r>
            <a:r>
              <a:rPr lang="en-US" b="1">
                <a:latin typeface="Maiandra GD" pitchFamily="34" charset="0"/>
                <a:ea typeface="Times New Roman" charset="0"/>
                <a:cs typeface="AGaramond" charset="0"/>
              </a:rPr>
              <a:t> </a:t>
            </a:r>
            <a:r>
              <a:rPr lang="en-US">
                <a:latin typeface="Maiandra GD" pitchFamily="34" charset="0"/>
                <a:ea typeface="Times New Roman" charset="0"/>
                <a:cs typeface="AGaramond" charset="0"/>
              </a:rPr>
              <a:t>returns an error message based on the number passed to it</a:t>
            </a:r>
            <a:endParaRPr lang="en-US" b="1">
              <a:latin typeface="Maiandra GD" pitchFamily="34" charset="0"/>
              <a:ea typeface="Times New Roman" charset="0"/>
              <a:cs typeface="AGaramond" charset="0"/>
            </a:endParaRPr>
          </a:p>
        </p:txBody>
      </p:sp>
      <p:sp>
        <p:nvSpPr>
          <p:cNvPr id="884742" name="Line 6"/>
          <p:cNvSpPr>
            <a:spLocks noChangeShapeType="1"/>
          </p:cNvSpPr>
          <p:nvPr/>
        </p:nvSpPr>
        <p:spPr bwMode="auto">
          <a:xfrm flipH="1">
            <a:off x="2514600" y="685800"/>
            <a:ext cx="533400" cy="76200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4741"/>
                                        </p:tgtEl>
                                        <p:attrNameLst>
                                          <p:attrName>style.visibility</p:attrName>
                                        </p:attrNameLst>
                                      </p:cBhvr>
                                      <p:to>
                                        <p:strVal val="visible"/>
                                      </p:to>
                                    </p:set>
                                  </p:childTnLst>
                                  <p:subTnLst>
                                    <p:set>
                                      <p:cBhvr override="childStyle">
                                        <p:cTn dur="1" fill="hold" display="0" masterRel="nextClick" afterEffect="1"/>
                                        <p:tgtEl>
                                          <p:spTgt spid="884741"/>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4741" grpId="0" animBg="1"/>
    </p:bldLst>
  </p:timing>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5154" name="Rectangle 2"/>
          <p:cNvSpPr>
            <a:spLocks noGrp="1" noChangeArrowheads="1"/>
          </p:cNvSpPr>
          <p:nvPr>
            <p:ph type="title"/>
          </p:nvPr>
        </p:nvSpPr>
        <p:spPr>
          <a:xfrm>
            <a:off x="379413" y="842963"/>
            <a:ext cx="4040187" cy="646331"/>
          </a:xfrm>
          <a:noFill/>
        </p:spPr>
        <p:txBody>
          <a:bodyPr wrap="square">
            <a:spAutoFit/>
          </a:bodyPr>
          <a:lstStyle/>
          <a:p>
            <a:pPr algn="l" eaLnBrk="1" hangingPunct="1"/>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Portability 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4.4</a:t>
            </a:r>
            <a:endParaRPr lang="en-US" sz="3600" b="1">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945155" name="Rectangle 3"/>
          <p:cNvSpPr>
            <a:spLocks noGrp="1" noChangeArrowheads="1"/>
          </p:cNvSpPr>
          <p:nvPr>
            <p:ph idx="1"/>
          </p:nvPr>
        </p:nvSpPr>
        <p:spPr>
          <a:xfrm>
            <a:off x="838201" y="3581400"/>
            <a:ext cx="7467599" cy="458787"/>
          </a:xfrm>
          <a:noFill/>
        </p:spPr>
        <p:txBody>
          <a:bodyPr anchor="t"/>
          <a:lstStyle/>
          <a:p>
            <a:pPr marL="0" indent="0" algn="just">
              <a:spcBef>
                <a:spcPts val="0"/>
              </a:spcBef>
              <a:buNone/>
            </a:pPr>
            <a:r>
              <a:rPr lang="en-US" sz="2400">
                <a:latin typeface="Maiandra GD" pitchFamily="34" charset="0"/>
              </a:rPr>
              <a:t>The message generated by </a:t>
            </a:r>
            <a:r>
              <a:rPr lang="en-US" sz="2000">
                <a:latin typeface="Maiandra GD" pitchFamily="34" charset="0"/>
              </a:rPr>
              <a:t>strerror</a:t>
            </a:r>
            <a:r>
              <a:rPr lang="en-US" sz="2400">
                <a:latin typeface="Maiandra GD" pitchFamily="34" charset="0"/>
              </a:rPr>
              <a:t> is system dependent. </a:t>
            </a:r>
          </a:p>
        </p:txBody>
      </p:sp>
    </p:spTree>
  </p:cSld>
  <p:clrMapOvr>
    <a:masterClrMapping/>
  </p:clrMapOvr>
  <p:timing>
    <p:tnLst>
      <p:par>
        <p:cTn id="1" dur="indefinite" restart="never" nodeType="tmRoot"/>
      </p:par>
    </p:tnLst>
  </p:timing>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85762" name="Object 2"/>
          <p:cNvGraphicFramePr>
            <a:graphicFrameLocks noChangeAspect="1"/>
          </p:cNvGraphicFramePr>
          <p:nvPr/>
        </p:nvGraphicFramePr>
        <p:xfrm>
          <a:off x="0" y="0"/>
          <a:ext cx="7053263" cy="5776913"/>
        </p:xfrm>
        <a:graphic>
          <a:graphicData uri="http://schemas.openxmlformats.org/presentationml/2006/ole">
            <p:oleObj spid="_x0000_s369668" name="Document" r:id="rId4" imgW="7056048" imgH="5778980" progId="Word.Document.8">
              <p:embed/>
            </p:oleObj>
          </a:graphicData>
        </a:graphic>
      </p:graphicFrame>
      <p:sp>
        <p:nvSpPr>
          <p:cNvPr id="885763" name="Rectangle 3"/>
          <p:cNvSpPr>
            <a:spLocks noChangeArrowheads="1"/>
          </p:cNvSpPr>
          <p:nvPr/>
        </p:nvSpPr>
        <p:spPr bwMode="auto">
          <a:xfrm>
            <a:off x="7086600" y="152400"/>
            <a:ext cx="2057400" cy="396875"/>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lgn="ctr">
              <a:spcAft>
                <a:spcPct val="0"/>
              </a:spcAft>
              <a:buClrTx/>
            </a:pPr>
            <a:r>
              <a:rPr lang="en-US" sz="2000" u="sng">
                <a:solidFill>
                  <a:srgbClr val="7030A0"/>
                </a:solidFill>
                <a:latin typeface="Maiandra GD" pitchFamily="34" charset="0"/>
              </a:rPr>
              <a:t>Outline</a:t>
            </a:r>
          </a:p>
        </p:txBody>
      </p:sp>
      <p:sp>
        <p:nvSpPr>
          <p:cNvPr id="885765" name="Text Box 5"/>
          <p:cNvSpPr txBox="1">
            <a:spLocks noChangeArrowheads="1"/>
          </p:cNvSpPr>
          <p:nvPr/>
        </p:nvSpPr>
        <p:spPr bwMode="auto">
          <a:xfrm>
            <a:off x="4800600" y="2862944"/>
            <a:ext cx="3657600" cy="346075"/>
          </a:xfrm>
          <a:prstGeom prst="rect">
            <a:avLst/>
          </a:prstGeom>
          <a:solidFill>
            <a:srgbClr val="F0F7F7"/>
          </a:solidFill>
          <a:ln w="9525">
            <a:solidFill>
              <a:schemeClr val="tx1"/>
            </a:solidFill>
            <a:miter lim="800000"/>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lvl1pPr marL="228600" indent="-228600">
              <a:spcAft>
                <a:spcPct val="0"/>
              </a:spcAft>
              <a:defRPr>
                <a:solidFill>
                  <a:schemeClr val="tx1"/>
                </a:solidFill>
                <a:latin typeface="Arial" charset="0"/>
                <a:ea typeface="ＭＳ Ｐゴシック" charset="0"/>
              </a:defRPr>
            </a:lvl1pPr>
            <a:lvl2pPr>
              <a:spcAft>
                <a:spcPct val="0"/>
              </a:spcAft>
              <a:defRPr>
                <a:solidFill>
                  <a:schemeClr val="tx1"/>
                </a:solidFill>
                <a:latin typeface="Arial" charset="0"/>
                <a:ea typeface="ＭＳ Ｐゴシック" charset="0"/>
              </a:defRPr>
            </a:lvl2pPr>
            <a:lvl3pPr>
              <a:spcAft>
                <a:spcPct val="0"/>
              </a:spcAft>
              <a:defRPr>
                <a:solidFill>
                  <a:schemeClr val="tx1"/>
                </a:solidFill>
                <a:latin typeface="Arial" charset="0"/>
                <a:ea typeface="ＭＳ Ｐゴシック" charset="0"/>
              </a:defRPr>
            </a:lvl3pPr>
            <a:lvl4pPr>
              <a:spcAft>
                <a:spcPct val="0"/>
              </a:spcAft>
              <a:defRPr>
                <a:solidFill>
                  <a:schemeClr val="tx1"/>
                </a:solidFill>
                <a:latin typeface="Arial" charset="0"/>
                <a:ea typeface="ＭＳ Ｐゴシック" charset="0"/>
              </a:defRPr>
            </a:lvl4pPr>
            <a:lvl5pPr>
              <a:spcAft>
                <a:spcPct val="0"/>
              </a:spcAft>
              <a:defRPr>
                <a:solidFill>
                  <a:schemeClr val="tx1"/>
                </a:solidFill>
                <a:latin typeface="Arial" charset="0"/>
                <a:ea typeface="ＭＳ Ｐゴシック" charset="0"/>
              </a:defRPr>
            </a:lvl5pPr>
            <a:lvl6pPr fontAlgn="base">
              <a:spcBef>
                <a:spcPct val="0"/>
              </a:spcBef>
              <a:spcAft>
                <a:spcPct val="0"/>
              </a:spcAft>
              <a:defRPr>
                <a:solidFill>
                  <a:schemeClr val="tx1"/>
                </a:solidFill>
                <a:latin typeface="Arial" charset="0"/>
                <a:ea typeface="ＭＳ Ｐゴシック" charset="0"/>
              </a:defRPr>
            </a:lvl6pPr>
            <a:lvl7pPr fontAlgn="base">
              <a:spcBef>
                <a:spcPct val="0"/>
              </a:spcBef>
              <a:spcAft>
                <a:spcPct val="0"/>
              </a:spcAft>
              <a:defRPr>
                <a:solidFill>
                  <a:schemeClr val="tx1"/>
                </a:solidFill>
                <a:latin typeface="Arial" charset="0"/>
                <a:ea typeface="ＭＳ Ｐゴシック" charset="0"/>
              </a:defRPr>
            </a:lvl7pPr>
            <a:lvl8pPr fontAlgn="base">
              <a:spcBef>
                <a:spcPct val="0"/>
              </a:spcBef>
              <a:spcAft>
                <a:spcPct val="0"/>
              </a:spcAft>
              <a:defRPr>
                <a:solidFill>
                  <a:schemeClr val="tx1"/>
                </a:solidFill>
                <a:latin typeface="Arial" charset="0"/>
                <a:ea typeface="ＭＳ Ｐゴシック" charset="0"/>
              </a:defRPr>
            </a:lvl8pPr>
            <a:lvl9pPr fontAlgn="base">
              <a:spcBef>
                <a:spcPct val="0"/>
              </a:spcBef>
              <a:spcAft>
                <a:spcPct val="0"/>
              </a:spcAft>
              <a:defRPr>
                <a:solidFill>
                  <a:schemeClr val="tx1"/>
                </a:solidFill>
                <a:latin typeface="Arial" charset="0"/>
                <a:ea typeface="ＭＳ Ｐゴシック" charset="0"/>
              </a:defRPr>
            </a:lvl9pPr>
          </a:lstStyle>
          <a:p>
            <a:pPr marL="0" indent="0" algn="just">
              <a:spcBef>
                <a:spcPts val="0"/>
              </a:spcBef>
              <a:spcAft>
                <a:spcPts val="0"/>
              </a:spcAft>
            </a:pPr>
            <a:r>
              <a:rPr lang="en-US" b="1">
                <a:solidFill>
                  <a:srgbClr val="FF0000"/>
                </a:solidFill>
                <a:latin typeface="Courier New" charset="0"/>
                <a:ea typeface="Times New Roman" charset="0"/>
                <a:cs typeface="AGaramond" charset="0"/>
              </a:rPr>
              <a:t>strlen</a:t>
            </a:r>
            <a:r>
              <a:rPr lang="en-US" b="1">
                <a:latin typeface="Times New Roman" charset="0"/>
                <a:ea typeface="Times New Roman" charset="0"/>
                <a:cs typeface="AGaramond" charset="0"/>
              </a:rPr>
              <a:t> </a:t>
            </a:r>
            <a:r>
              <a:rPr lang="en-US">
                <a:latin typeface="Times New Roman" charset="0"/>
                <a:ea typeface="Times New Roman" charset="0"/>
                <a:cs typeface="AGaramond" charset="0"/>
              </a:rPr>
              <a:t>returns the length of </a:t>
            </a:r>
            <a:r>
              <a:rPr lang="en-US" b="1">
                <a:solidFill>
                  <a:srgbClr val="0070C0"/>
                </a:solidFill>
                <a:latin typeface="Courier New" charset="0"/>
                <a:ea typeface="Times New Roman" charset="0"/>
                <a:cs typeface="AGaramond" charset="0"/>
              </a:rPr>
              <a:t>string1</a:t>
            </a:r>
          </a:p>
        </p:txBody>
      </p:sp>
      <p:sp>
        <p:nvSpPr>
          <p:cNvPr id="885766" name="Line 6"/>
          <p:cNvSpPr>
            <a:spLocks noChangeShapeType="1"/>
          </p:cNvSpPr>
          <p:nvPr/>
        </p:nvSpPr>
        <p:spPr bwMode="auto">
          <a:xfrm flipH="1">
            <a:off x="3810000" y="3015344"/>
            <a:ext cx="990600" cy="0"/>
          </a:xfrm>
          <a:prstGeom prst="line">
            <a:avLst/>
          </a:prstGeom>
          <a:noFill/>
          <a:ln w="9525">
            <a:solidFill>
              <a:schemeClr val="tx1"/>
            </a:solidFill>
            <a:round/>
            <a:headEnd/>
            <a:tailEnd type="triangle"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85765"/>
                                        </p:tgtEl>
                                        <p:attrNameLst>
                                          <p:attrName>style.visibility</p:attrName>
                                        </p:attrNameLst>
                                      </p:cBhvr>
                                      <p:to>
                                        <p:strVal val="visible"/>
                                      </p:to>
                                    </p:set>
                                  </p:childTnLst>
                                  <p:subTnLst>
                                    <p:set>
                                      <p:cBhvr override="childStyle">
                                        <p:cTn dur="1" fill="hold" display="0" masterRel="nextClick" afterEffect="1"/>
                                        <p:tgtEl>
                                          <p:spTgt spid="885765"/>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5765" grpId="0" animBg="1"/>
    </p:bldLst>
  </p:timing>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42950" y="2921169"/>
            <a:ext cx="7658100" cy="1015663"/>
          </a:xfrm>
          <a:prstGeom prst="rect">
            <a:avLst/>
          </a:prstGeom>
          <a:noFill/>
        </p:spPr>
        <p:txBody>
          <a:bodyPr wrap="square" rtlCol="0">
            <a:spAutoFit/>
          </a:bodyPr>
          <a:lstStyle/>
          <a:p>
            <a:pPr algn="ctr">
              <a:spcAft>
                <a:spcPts val="0"/>
              </a:spcAft>
            </a:pPr>
            <a:r>
              <a:rPr lang="en-US" sz="6000" b="1" spc="300" dirty="0" smtClean="0">
                <a:solidFill>
                  <a:srgbClr val="A0CED6"/>
                </a:solidFill>
                <a:effectLst>
                  <a:outerShdw blurRad="38100" dist="38100" dir="2700000" algn="tl">
                    <a:srgbClr val="000000">
                      <a:alpha val="43137"/>
                    </a:srgbClr>
                  </a:outerShdw>
                </a:effectLst>
                <a:latin typeface="Maiandra GD" pitchFamily="34" charset="0"/>
              </a:rPr>
              <a:t>End of this Tutorial</a:t>
            </a:r>
            <a:endParaRPr lang="en-US" sz="6000" b="1" spc="300" dirty="0">
              <a:solidFill>
                <a:srgbClr val="A0CED6"/>
              </a:solidFill>
              <a:effectLst>
                <a:outerShdw blurRad="38100" dist="38100" dir="2700000" algn="tl">
                  <a:srgbClr val="000000">
                    <a:alpha val="43137"/>
                  </a:srgbClr>
                </a:outerShdw>
              </a:effectLst>
              <a:latin typeface="Maiandra GD" pitchFamily="3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5" name="Rectangle 2"/>
          <p:cNvSpPr>
            <a:spLocks noGrp="1" noChangeArrowheads="1"/>
          </p:cNvSpPr>
          <p:nvPr>
            <p:ph type="title"/>
          </p:nvPr>
        </p:nvSpPr>
        <p:spPr>
          <a:xfrm>
            <a:off x="379413" y="914400"/>
            <a:ext cx="70881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4.5</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69636" name="Rectangle 3"/>
          <p:cNvSpPr>
            <a:spLocks noGrp="1" noChangeArrowheads="1"/>
          </p:cNvSpPr>
          <p:nvPr>
            <p:ph idx="1"/>
          </p:nvPr>
        </p:nvSpPr>
        <p:spPr>
          <a:xfrm>
            <a:off x="1066007" y="3200400"/>
            <a:ext cx="7011987" cy="1200329"/>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Placing a semicolon after the right parenthesis</a:t>
            </a:r>
            <a:r>
              <a:rPr lang="en-US" sz="2400" b="0" dirty="0">
                <a:latin typeface="Maiandra GD" pitchFamily="34" charset="0"/>
              </a:rPr>
              <a:t> enclosing the parameter list of a function definition is </a:t>
            </a:r>
            <a:r>
              <a:rPr lang="en-US" sz="2400" b="0" dirty="0">
                <a:solidFill>
                  <a:srgbClr val="FF0000"/>
                </a:solidFill>
                <a:latin typeface="Maiandra GD" pitchFamily="34" charset="0"/>
              </a:rPr>
              <a:t>a syntax error</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3" name="Rectangle 2"/>
          <p:cNvSpPr>
            <a:spLocks noGrp="1" noChangeArrowheads="1"/>
          </p:cNvSpPr>
          <p:nvPr>
            <p:ph type="title"/>
          </p:nvPr>
        </p:nvSpPr>
        <p:spPr>
          <a:xfrm>
            <a:off x="2305050" y="46038"/>
            <a:ext cx="4533900" cy="715962"/>
          </a:xfrm>
        </p:spPr>
        <p:txBody>
          <a:bodyPr/>
          <a:lstStyle/>
          <a:p>
            <a:pPr eaLnBrk="1" hangingPunct="1"/>
            <a:r>
              <a:rPr lang="en-US" sz="4000" b="1" dirty="0" smtClean="0">
                <a:solidFill>
                  <a:schemeClr val="accent5">
                    <a:lumMod val="25000"/>
                  </a:schemeClr>
                </a:solidFill>
                <a:effectLst>
                  <a:outerShdw blurRad="38100" dist="38100" dir="2700000" algn="tl">
                    <a:srgbClr val="000000">
                      <a:alpha val="43137"/>
                    </a:srgbClr>
                  </a:outerShdw>
                </a:effectLst>
                <a:latin typeface="Maiandra GD" pitchFamily="34" charset="0"/>
              </a:rPr>
              <a:t>Lecture Objectives</a:t>
            </a:r>
            <a:endParaRPr lang="en-US" sz="4000" b="1" dirty="0">
              <a:solidFill>
                <a:schemeClr val="accent5">
                  <a:lumMod val="25000"/>
                </a:schemeClr>
              </a:solidFill>
              <a:effectLst>
                <a:outerShdw blurRad="38100" dist="38100" dir="2700000" algn="tl">
                  <a:srgbClr val="000000">
                    <a:alpha val="43137"/>
                  </a:srgbClr>
                </a:outerShdw>
              </a:effectLst>
              <a:latin typeface="Maiandra GD" pitchFamily="34" charset="0"/>
            </a:endParaRPr>
          </a:p>
        </p:txBody>
      </p:sp>
      <p:sp>
        <p:nvSpPr>
          <p:cNvPr id="46084" name="Rectangle 5"/>
          <p:cNvSpPr>
            <a:spLocks noGrp="1" noChangeArrowheads="1"/>
          </p:cNvSpPr>
          <p:nvPr>
            <p:ph idx="1"/>
          </p:nvPr>
        </p:nvSpPr>
        <p:spPr>
          <a:xfrm>
            <a:off x="400050" y="1371600"/>
            <a:ext cx="8343900" cy="5029200"/>
          </a:xfrm>
        </p:spPr>
        <p:txBody>
          <a:bodyPr/>
          <a:lstStyle/>
          <a:p>
            <a:pPr eaLnBrk="1" hangingPunct="1">
              <a:spcBef>
                <a:spcPts val="1200"/>
              </a:spcBef>
              <a:spcAft>
                <a:spcPts val="1200"/>
              </a:spcAft>
              <a:buFont typeface="Wingdings" charset="0"/>
              <a:buNone/>
            </a:pPr>
            <a:r>
              <a:rPr lang="en-US" sz="2400" b="0" dirty="0">
                <a:latin typeface="Maiandra GD" pitchFamily="34" charset="0"/>
                <a:ea typeface="Times New Roman" charset="0"/>
                <a:cs typeface="Goudy Sans Book" charset="0"/>
              </a:rPr>
              <a:t>In </a:t>
            </a:r>
            <a:r>
              <a:rPr lang="en-US" sz="2400" b="0">
                <a:latin typeface="Maiandra GD" pitchFamily="34" charset="0"/>
                <a:ea typeface="Times New Roman" charset="0"/>
                <a:cs typeface="Goudy Sans Book" charset="0"/>
              </a:rPr>
              <a:t>this </a:t>
            </a:r>
            <a:r>
              <a:rPr lang="en-US" sz="2400" b="0" smtClean="0">
                <a:latin typeface="Maiandra GD" pitchFamily="34" charset="0"/>
                <a:ea typeface="Times New Roman" charset="0"/>
                <a:cs typeface="Goudy Sans Book" charset="0"/>
              </a:rPr>
              <a:t>first part, you </a:t>
            </a:r>
            <a:r>
              <a:rPr lang="en-US" sz="2400" b="0">
                <a:latin typeface="Maiandra GD" pitchFamily="34" charset="0"/>
                <a:ea typeface="Times New Roman" charset="0"/>
                <a:cs typeface="Goudy Sans Book" charset="0"/>
              </a:rPr>
              <a:t>will </a:t>
            </a:r>
            <a:r>
              <a:rPr lang="en-US" sz="2400" b="0" smtClean="0">
                <a:latin typeface="Maiandra GD" pitchFamily="34" charset="0"/>
                <a:ea typeface="Times New Roman" charset="0"/>
                <a:cs typeface="Goudy Sans Book" charset="0"/>
              </a:rPr>
              <a:t>learn</a:t>
            </a:r>
            <a:r>
              <a:rPr lang="en-US" sz="2400" smtClean="0">
                <a:latin typeface="Maiandra GD" pitchFamily="34" charset="0"/>
                <a:ea typeface="Times New Roman" charset="0"/>
                <a:cs typeface="Goudy Sans Book" charset="0"/>
              </a:rPr>
              <a:t> …</a:t>
            </a:r>
            <a:endParaRPr lang="en-US" sz="2400" b="0" dirty="0">
              <a:latin typeface="Maiandra GD" pitchFamily="34" charset="0"/>
              <a:ea typeface="Times New Roman" charset="0"/>
              <a:cs typeface="Goudy Sans Book" charset="0"/>
            </a:endParaRPr>
          </a:p>
          <a:p>
            <a:pPr marL="274320" indent="-274320" eaLnBrk="1" hangingPunct="1">
              <a:spcBef>
                <a:spcPts val="1200"/>
              </a:spcBef>
              <a:spcAft>
                <a:spcPts val="1200"/>
              </a:spcAft>
              <a:buClr>
                <a:schemeClr val="tx1"/>
              </a:buClr>
              <a:buSzPct val="80000"/>
            </a:pPr>
            <a:r>
              <a:rPr lang="en-US" sz="2200" b="0" dirty="0">
                <a:latin typeface="Maiandra GD" pitchFamily="34" charset="0"/>
                <a:ea typeface="Times New Roman" charset="0"/>
                <a:cs typeface="Goudy Sans Book" charset="0"/>
              </a:rPr>
              <a:t>To construct programs </a:t>
            </a:r>
            <a:r>
              <a:rPr lang="en-US" sz="2200" b="0" i="1" dirty="0">
                <a:latin typeface="Maiandra GD" pitchFamily="34" charset="0"/>
                <a:ea typeface="Times New Roman" charset="0"/>
                <a:cs typeface="Goudy Sans Book" charset="0"/>
              </a:rPr>
              <a:t>modularly</a:t>
            </a:r>
            <a:r>
              <a:rPr lang="en-US" sz="2200" b="0" dirty="0">
                <a:latin typeface="Maiandra GD" pitchFamily="34" charset="0"/>
                <a:ea typeface="Times New Roman" charset="0"/>
                <a:cs typeface="Goudy Sans Book" charset="0"/>
              </a:rPr>
              <a:t> from small pieces called </a:t>
            </a:r>
            <a:r>
              <a:rPr lang="en-US" sz="2200" b="0" dirty="0" smtClean="0">
                <a:solidFill>
                  <a:srgbClr val="FF0000"/>
                </a:solidFill>
                <a:latin typeface="Maiandra GD" pitchFamily="34" charset="0"/>
                <a:ea typeface="Times New Roman" charset="0"/>
                <a:cs typeface="Goudy Sans Book" charset="0"/>
              </a:rPr>
              <a:t>functions</a:t>
            </a:r>
            <a:endParaRPr lang="en-US" sz="2200" b="0" dirty="0">
              <a:latin typeface="Maiandra GD" pitchFamily="34" charset="0"/>
              <a:ea typeface="Times New Roman" charset="0"/>
              <a:cs typeface="Goudy Sans Book" charset="0"/>
            </a:endParaRPr>
          </a:p>
          <a:p>
            <a:pPr marL="274320" indent="-274320" eaLnBrk="1" hangingPunct="1">
              <a:spcBef>
                <a:spcPts val="1200"/>
              </a:spcBef>
              <a:spcAft>
                <a:spcPts val="1200"/>
              </a:spcAft>
              <a:buClr>
                <a:schemeClr val="tx1"/>
              </a:buClr>
              <a:buSzPct val="80000"/>
            </a:pPr>
            <a:r>
              <a:rPr lang="en-US" sz="2200" b="0" dirty="0">
                <a:latin typeface="Maiandra GD" pitchFamily="34" charset="0"/>
                <a:ea typeface="Times New Roman" charset="0"/>
                <a:cs typeface="Goudy Sans Book" charset="0"/>
              </a:rPr>
              <a:t>The common </a:t>
            </a:r>
            <a:r>
              <a:rPr lang="en-US" sz="2000" dirty="0">
                <a:solidFill>
                  <a:srgbClr val="FF0000"/>
                </a:solidFill>
                <a:latin typeface="Maiandra GD" pitchFamily="34" charset="0"/>
                <a:ea typeface="Times New Roman" charset="0"/>
                <a:cs typeface="Goudy Sans Book" charset="0"/>
              </a:rPr>
              <a:t>math</a:t>
            </a:r>
            <a:r>
              <a:rPr lang="en-US" sz="2200" dirty="0">
                <a:solidFill>
                  <a:srgbClr val="FF0000"/>
                </a:solidFill>
                <a:latin typeface="Maiandra GD" pitchFamily="34" charset="0"/>
                <a:ea typeface="Times New Roman" charset="0"/>
                <a:cs typeface="Goudy Sans Book" charset="0"/>
              </a:rPr>
              <a:t> functions</a:t>
            </a:r>
            <a:r>
              <a:rPr lang="en-US" sz="2200" dirty="0">
                <a:latin typeface="Maiandra GD" pitchFamily="34" charset="0"/>
                <a:ea typeface="Times New Roman" charset="0"/>
                <a:cs typeface="Goudy Sans Book" charset="0"/>
              </a:rPr>
              <a:t> </a:t>
            </a:r>
            <a:r>
              <a:rPr lang="en-US" sz="2200" b="0" dirty="0">
                <a:latin typeface="Maiandra GD" pitchFamily="34" charset="0"/>
                <a:ea typeface="Times New Roman" charset="0"/>
                <a:cs typeface="Goudy Sans Book" charset="0"/>
              </a:rPr>
              <a:t>available in </a:t>
            </a:r>
            <a:r>
              <a:rPr lang="en-US" sz="2200" b="0" i="1" dirty="0">
                <a:latin typeface="Maiandra GD" pitchFamily="34" charset="0"/>
                <a:ea typeface="Times New Roman" charset="0"/>
                <a:cs typeface="Goudy Sans Book" charset="0"/>
              </a:rPr>
              <a:t>the C Standard </a:t>
            </a:r>
            <a:r>
              <a:rPr lang="en-US" sz="2200" b="0" i="1" dirty="0" smtClean="0">
                <a:latin typeface="Maiandra GD" pitchFamily="34" charset="0"/>
                <a:ea typeface="Times New Roman" charset="0"/>
                <a:cs typeface="Goudy Sans Book" charset="0"/>
              </a:rPr>
              <a:t>Library</a:t>
            </a:r>
            <a:endParaRPr lang="en-US" sz="2200" b="0" i="1" dirty="0">
              <a:latin typeface="Maiandra GD" pitchFamily="34" charset="0"/>
              <a:ea typeface="Times New Roman" charset="0"/>
              <a:cs typeface="Goudy Sans Book" charset="0"/>
            </a:endParaRPr>
          </a:p>
          <a:p>
            <a:pPr marL="274320" indent="-274320" eaLnBrk="1" hangingPunct="1">
              <a:spcBef>
                <a:spcPts val="1200"/>
              </a:spcBef>
              <a:spcAft>
                <a:spcPts val="1200"/>
              </a:spcAft>
              <a:buClr>
                <a:schemeClr val="tx1"/>
              </a:buClr>
              <a:buSzPct val="80000"/>
            </a:pPr>
            <a:r>
              <a:rPr lang="en-US" sz="2200" b="0" dirty="0">
                <a:latin typeface="Maiandra GD" pitchFamily="34" charset="0"/>
                <a:ea typeface="Times New Roman" charset="0"/>
                <a:cs typeface="Goudy Sans Book" charset="0"/>
              </a:rPr>
              <a:t>To create </a:t>
            </a:r>
            <a:r>
              <a:rPr lang="en-US" sz="2200" b="0">
                <a:solidFill>
                  <a:srgbClr val="FF0000"/>
                </a:solidFill>
                <a:latin typeface="Maiandra GD" pitchFamily="34" charset="0"/>
                <a:ea typeface="Times New Roman" charset="0"/>
                <a:cs typeface="Goudy Sans Book" charset="0"/>
              </a:rPr>
              <a:t>new </a:t>
            </a:r>
            <a:r>
              <a:rPr lang="en-US" sz="2200" b="0" smtClean="0">
                <a:solidFill>
                  <a:srgbClr val="FF0000"/>
                </a:solidFill>
                <a:latin typeface="Maiandra GD" pitchFamily="34" charset="0"/>
                <a:ea typeface="Times New Roman" charset="0"/>
                <a:cs typeface="Goudy Sans Book" charset="0"/>
              </a:rPr>
              <a:t>user-defined functions</a:t>
            </a:r>
            <a:endParaRPr lang="en-US" sz="2200" b="0" dirty="0">
              <a:solidFill>
                <a:srgbClr val="FF0000"/>
              </a:solidFill>
              <a:latin typeface="Maiandra GD" pitchFamily="34" charset="0"/>
              <a:ea typeface="Times New Roman" charset="0"/>
              <a:cs typeface="Goudy Sans Book" charset="0"/>
            </a:endParaRPr>
          </a:p>
          <a:p>
            <a:pPr marL="274320" indent="-274320" eaLnBrk="1" hangingPunct="1">
              <a:spcBef>
                <a:spcPts val="1200"/>
              </a:spcBef>
              <a:spcAft>
                <a:spcPts val="1200"/>
              </a:spcAft>
              <a:buClr>
                <a:schemeClr val="tx1"/>
              </a:buClr>
              <a:buSzPct val="80000"/>
            </a:pPr>
            <a:r>
              <a:rPr lang="en-US" sz="2200" b="0" dirty="0">
                <a:latin typeface="Maiandra GD" pitchFamily="34" charset="0"/>
                <a:ea typeface="Times New Roman" charset="0"/>
                <a:cs typeface="Goudy Sans Book" charset="0"/>
              </a:rPr>
              <a:t>The mechanisms used to </a:t>
            </a:r>
            <a:r>
              <a:rPr lang="en-US" sz="2200" b="0" dirty="0">
                <a:solidFill>
                  <a:srgbClr val="FF0000"/>
                </a:solidFill>
                <a:latin typeface="Maiandra GD" pitchFamily="34" charset="0"/>
                <a:ea typeface="Times New Roman" charset="0"/>
                <a:cs typeface="Goudy Sans Book" charset="0"/>
              </a:rPr>
              <a:t>pass information between </a:t>
            </a:r>
            <a:r>
              <a:rPr lang="en-US" sz="2200" b="0" dirty="0" smtClean="0">
                <a:solidFill>
                  <a:srgbClr val="FF0000"/>
                </a:solidFill>
                <a:latin typeface="Maiandra GD" pitchFamily="34" charset="0"/>
                <a:ea typeface="Times New Roman" charset="0"/>
                <a:cs typeface="Goudy Sans Book" charset="0"/>
              </a:rPr>
              <a:t>functions</a:t>
            </a:r>
            <a:endParaRPr lang="en-US" sz="2200" b="0" dirty="0">
              <a:solidFill>
                <a:srgbClr val="FF0000"/>
              </a:solidFill>
              <a:latin typeface="Maiandra GD" pitchFamily="34" charset="0"/>
              <a:ea typeface="Times New Roman" charset="0"/>
              <a:cs typeface="Goudy Sans Book" charset="0"/>
            </a:endParaRPr>
          </a:p>
          <a:p>
            <a:pPr marL="274320" indent="-274320" eaLnBrk="1" hangingPunct="1">
              <a:spcBef>
                <a:spcPts val="1200"/>
              </a:spcBef>
              <a:spcAft>
                <a:spcPts val="1200"/>
              </a:spcAft>
              <a:buClr>
                <a:schemeClr val="tx1"/>
              </a:buClr>
              <a:buSzPct val="80000"/>
            </a:pPr>
            <a:r>
              <a:rPr lang="en-US" sz="2200" b="0" i="1" dirty="0">
                <a:latin typeface="Maiandra GD" pitchFamily="34" charset="0"/>
                <a:ea typeface="Times New Roman" charset="0"/>
                <a:cs typeface="Goudy Sans Book" charset="0"/>
              </a:rPr>
              <a:t>Simulation techniques</a:t>
            </a:r>
            <a:r>
              <a:rPr lang="en-US" sz="2200" b="0" dirty="0">
                <a:latin typeface="Maiandra GD" pitchFamily="34" charset="0"/>
                <a:ea typeface="Times New Roman" charset="0"/>
                <a:cs typeface="Goudy Sans Book" charset="0"/>
              </a:rPr>
              <a:t> using </a:t>
            </a:r>
            <a:r>
              <a:rPr lang="en-US" sz="2200" b="0" dirty="0">
                <a:solidFill>
                  <a:srgbClr val="FF0000"/>
                </a:solidFill>
                <a:latin typeface="Maiandra GD" pitchFamily="34" charset="0"/>
                <a:ea typeface="Times New Roman" charset="0"/>
                <a:cs typeface="Goudy Sans Book" charset="0"/>
              </a:rPr>
              <a:t>random </a:t>
            </a:r>
            <a:r>
              <a:rPr lang="en-US" sz="2200" b="0" dirty="0" smtClean="0">
                <a:solidFill>
                  <a:srgbClr val="FF0000"/>
                </a:solidFill>
                <a:latin typeface="Maiandra GD" pitchFamily="34" charset="0"/>
                <a:ea typeface="Times New Roman" charset="0"/>
                <a:cs typeface="Goudy Sans Book" charset="0"/>
              </a:rPr>
              <a:t>number generation</a:t>
            </a:r>
            <a:endParaRPr lang="en-US" sz="2200" b="0" dirty="0">
              <a:solidFill>
                <a:srgbClr val="FF0000"/>
              </a:solidFill>
              <a:latin typeface="Maiandra GD" pitchFamily="34" charset="0"/>
              <a:ea typeface="Times New Roman" charset="0"/>
              <a:cs typeface="Goudy Sans Book" charset="0"/>
            </a:endParaRPr>
          </a:p>
          <a:p>
            <a:pPr marL="274320" indent="-274320" eaLnBrk="1" hangingPunct="1">
              <a:spcBef>
                <a:spcPts val="1200"/>
              </a:spcBef>
              <a:spcAft>
                <a:spcPts val="1200"/>
              </a:spcAft>
              <a:buClr>
                <a:schemeClr val="tx1"/>
              </a:buClr>
              <a:buSzPct val="80000"/>
            </a:pPr>
            <a:r>
              <a:rPr lang="en-US" sz="2200" b="0" dirty="0">
                <a:latin typeface="Maiandra GD" pitchFamily="34" charset="0"/>
                <a:ea typeface="Times New Roman" charset="0"/>
                <a:cs typeface="Goudy Sans Book" charset="0"/>
              </a:rPr>
              <a:t>How to </a:t>
            </a:r>
            <a:r>
              <a:rPr lang="en-US" sz="2200" b="0" dirty="0">
                <a:solidFill>
                  <a:srgbClr val="FF0000"/>
                </a:solidFill>
                <a:latin typeface="Maiandra GD" pitchFamily="34" charset="0"/>
                <a:ea typeface="Times New Roman" charset="0"/>
                <a:cs typeface="Goudy Sans Book" charset="0"/>
              </a:rPr>
              <a:t>write and use recursive functions</a:t>
            </a:r>
            <a:r>
              <a:rPr lang="en-US" sz="2200" b="0" dirty="0">
                <a:latin typeface="Maiandra GD" pitchFamily="34" charset="0"/>
                <a:ea typeface="Times New Roman" charset="0"/>
                <a:cs typeface="Goudy Sans Book" charset="0"/>
              </a:rPr>
              <a:t>, i.e., </a:t>
            </a:r>
            <a:r>
              <a:rPr lang="en-US" sz="2200" b="0" i="1" dirty="0">
                <a:latin typeface="Maiandra GD" pitchFamily="34" charset="0"/>
                <a:ea typeface="Times New Roman" charset="0"/>
                <a:cs typeface="Goudy Sans Book" charset="0"/>
              </a:rPr>
              <a:t>functions that call </a:t>
            </a:r>
            <a:r>
              <a:rPr lang="en-US" sz="2200" b="0" i="1" dirty="0" smtClean="0">
                <a:latin typeface="Maiandra GD" pitchFamily="34" charset="0"/>
                <a:ea typeface="Times New Roman" charset="0"/>
                <a:cs typeface="Goudy Sans Book" charset="0"/>
              </a:rPr>
              <a:t>themselves</a:t>
            </a:r>
            <a:endParaRPr lang="en-US" sz="2200" i="1" dirty="0">
              <a:latin typeface="Maiandra GD" pitchFamily="34" charset="0"/>
              <a:ea typeface="Times New Roman" charset="0"/>
              <a:cs typeface="Goudy Sans Book" charset="0"/>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2"/>
          <p:cNvSpPr>
            <a:spLocks noGrp="1" noChangeArrowheads="1"/>
          </p:cNvSpPr>
          <p:nvPr>
            <p:ph type="title"/>
          </p:nvPr>
        </p:nvSpPr>
        <p:spPr>
          <a:xfrm>
            <a:off x="379413" y="914400"/>
            <a:ext cx="70119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4.6</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70660" name="Rectangle 3"/>
          <p:cNvSpPr>
            <a:spLocks noGrp="1" noChangeArrowheads="1"/>
          </p:cNvSpPr>
          <p:nvPr>
            <p:ph idx="1"/>
          </p:nvPr>
        </p:nvSpPr>
        <p:spPr>
          <a:xfrm>
            <a:off x="1066007" y="3505200"/>
            <a:ext cx="7011987" cy="830997"/>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Defining a function parameter again as a local variable</a:t>
            </a:r>
            <a:r>
              <a:rPr lang="en-US" sz="2400" b="0" dirty="0">
                <a:latin typeface="Maiandra GD" pitchFamily="34" charset="0"/>
              </a:rPr>
              <a:t> within the function is </a:t>
            </a:r>
            <a:r>
              <a:rPr lang="en-US" sz="2400" b="0" dirty="0">
                <a:solidFill>
                  <a:srgbClr val="FF0000"/>
                </a:solidFill>
                <a:latin typeface="Maiandra GD" pitchFamily="34" charset="0"/>
              </a:rPr>
              <a:t>a syntax error</a:t>
            </a:r>
            <a:r>
              <a:rPr lang="en-US" sz="2400" b="0" dirty="0">
                <a:latin typeface="Maiandra GD" pitchFamily="34" charset="0"/>
              </a:rPr>
              <a:t>. </a:t>
            </a: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3" name="Rectangle 2"/>
          <p:cNvSpPr>
            <a:spLocks noGrp="1" noChangeArrowheads="1"/>
          </p:cNvSpPr>
          <p:nvPr>
            <p:ph type="title"/>
          </p:nvPr>
        </p:nvSpPr>
        <p:spPr>
          <a:xfrm>
            <a:off x="379413" y="914400"/>
            <a:ext cx="68595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4.4</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71684" name="Rectangle 3"/>
          <p:cNvSpPr>
            <a:spLocks noGrp="1" noChangeArrowheads="1"/>
          </p:cNvSpPr>
          <p:nvPr>
            <p:ph idx="1"/>
          </p:nvPr>
        </p:nvSpPr>
        <p:spPr>
          <a:xfrm>
            <a:off x="1027907" y="3429000"/>
            <a:ext cx="7088187" cy="1200329"/>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Include the type of each parameter</a:t>
            </a:r>
            <a:r>
              <a:rPr lang="en-US" sz="2400" b="0" dirty="0">
                <a:latin typeface="Maiandra GD" pitchFamily="34" charset="0"/>
              </a:rPr>
              <a:t> in the parameter list, even if that parameter is of the default type </a:t>
            </a:r>
            <a:r>
              <a:rPr lang="en-US" sz="2000" b="0" dirty="0">
                <a:solidFill>
                  <a:srgbClr val="0070C0"/>
                </a:solidFill>
                <a:latin typeface="Maiandra GD" pitchFamily="34" charset="0"/>
              </a:rPr>
              <a:t>int</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7" name="Rectangle 2"/>
          <p:cNvSpPr>
            <a:spLocks noGrp="1" noChangeArrowheads="1"/>
          </p:cNvSpPr>
          <p:nvPr>
            <p:ph type="title"/>
          </p:nvPr>
        </p:nvSpPr>
        <p:spPr>
          <a:xfrm>
            <a:off x="379413" y="914400"/>
            <a:ext cx="69357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4.5</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72708" name="Rectangle 3"/>
          <p:cNvSpPr>
            <a:spLocks noGrp="1" noChangeArrowheads="1"/>
          </p:cNvSpPr>
          <p:nvPr>
            <p:ph idx="1"/>
          </p:nvPr>
        </p:nvSpPr>
        <p:spPr>
          <a:xfrm>
            <a:off x="952104" y="3200400"/>
            <a:ext cx="7239793" cy="1579096"/>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Although it is not incorrect to do so, </a:t>
            </a:r>
            <a:r>
              <a:rPr lang="en-US" sz="2400" b="0" dirty="0">
                <a:solidFill>
                  <a:srgbClr val="0070C0"/>
                </a:solidFill>
                <a:latin typeface="Maiandra GD" pitchFamily="34" charset="0"/>
              </a:rPr>
              <a:t>do not use the same names</a:t>
            </a:r>
            <a:r>
              <a:rPr lang="en-US" sz="2400" b="0" dirty="0">
                <a:latin typeface="Maiandra GD" pitchFamily="34" charset="0"/>
              </a:rPr>
              <a:t> for the arguments passed to a function and the corresponding parameters in the function definition. </a:t>
            </a:r>
            <a:r>
              <a:rPr lang="en-US" sz="2400" b="0" dirty="0">
                <a:solidFill>
                  <a:srgbClr val="FF0000"/>
                </a:solidFill>
                <a:latin typeface="Maiandra GD" pitchFamily="34" charset="0"/>
              </a:rPr>
              <a:t>This helps avoid ambiguity</a:t>
            </a:r>
            <a:r>
              <a:rPr lang="en-US" sz="2400" b="0" dirty="0">
                <a:latin typeface="Maiandra GD" pitchFamily="34" charset="0"/>
              </a:rPr>
              <a:t>. </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1" name="Rectangle 2"/>
          <p:cNvSpPr>
            <a:spLocks noGrp="1" noChangeArrowheads="1"/>
          </p:cNvSpPr>
          <p:nvPr>
            <p:ph type="title"/>
          </p:nvPr>
        </p:nvSpPr>
        <p:spPr>
          <a:xfrm>
            <a:off x="379413" y="914400"/>
            <a:ext cx="70881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4.7</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73732" name="Rectangle 3"/>
          <p:cNvSpPr>
            <a:spLocks noGrp="1" noChangeArrowheads="1"/>
          </p:cNvSpPr>
          <p:nvPr>
            <p:ph idx="1"/>
          </p:nvPr>
        </p:nvSpPr>
        <p:spPr>
          <a:xfrm>
            <a:off x="1447007" y="3352800"/>
            <a:ext cx="6249987" cy="830997"/>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Defining a function inside another function</a:t>
            </a:r>
            <a:r>
              <a:rPr lang="en-US" sz="2400" b="0" dirty="0">
                <a:latin typeface="Maiandra GD" pitchFamily="34" charset="0"/>
              </a:rPr>
              <a:t> is </a:t>
            </a:r>
            <a:r>
              <a:rPr lang="en-US" sz="2400" b="0" dirty="0">
                <a:solidFill>
                  <a:srgbClr val="FF0000"/>
                </a:solidFill>
                <a:latin typeface="Maiandra GD" pitchFamily="34" charset="0"/>
              </a:rPr>
              <a:t>a syntax error</a:t>
            </a:r>
            <a:r>
              <a:rPr lang="en-US" sz="2400" b="0" dirty="0">
                <a:latin typeface="Maiandra GD" pitchFamily="34" charset="0"/>
              </a:rPr>
              <a:t>. </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5" name="Rectangle 2"/>
          <p:cNvSpPr>
            <a:spLocks noGrp="1" noChangeArrowheads="1"/>
          </p:cNvSpPr>
          <p:nvPr>
            <p:ph type="title"/>
          </p:nvPr>
        </p:nvSpPr>
        <p:spPr>
          <a:xfrm>
            <a:off x="379413" y="914400"/>
            <a:ext cx="67833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4.6</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74756" name="Rectangle 3"/>
          <p:cNvSpPr>
            <a:spLocks noGrp="1" noChangeArrowheads="1"/>
          </p:cNvSpPr>
          <p:nvPr>
            <p:ph idx="1"/>
          </p:nvPr>
        </p:nvSpPr>
        <p:spPr>
          <a:xfrm>
            <a:off x="818754" y="3276600"/>
            <a:ext cx="7506493" cy="1242030"/>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Choosing meaningful function names</a:t>
            </a:r>
            <a:r>
              <a:rPr lang="en-US" sz="2400" b="0" dirty="0">
                <a:latin typeface="Maiandra GD" pitchFamily="34" charset="0"/>
              </a:rPr>
              <a:t> and </a:t>
            </a:r>
            <a:r>
              <a:rPr lang="en-US" sz="2400" b="0" dirty="0">
                <a:solidFill>
                  <a:srgbClr val="0070C0"/>
                </a:solidFill>
                <a:latin typeface="Maiandra GD" pitchFamily="34" charset="0"/>
              </a:rPr>
              <a:t>meaningful parameter names</a:t>
            </a:r>
            <a:r>
              <a:rPr lang="en-US" sz="2400" b="0" dirty="0">
                <a:latin typeface="Maiandra GD" pitchFamily="34" charset="0"/>
              </a:rPr>
              <a:t> makes programs more readable and helps </a:t>
            </a:r>
            <a:r>
              <a:rPr lang="en-US" sz="2400" b="0" dirty="0">
                <a:solidFill>
                  <a:srgbClr val="FF0000"/>
                </a:solidFill>
                <a:latin typeface="Maiandra GD" pitchFamily="34" charset="0"/>
              </a:rPr>
              <a:t>avoid excessive use of comments</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9" name="Rectangle 2"/>
          <p:cNvSpPr>
            <a:spLocks noGrp="1" noChangeArrowheads="1"/>
          </p:cNvSpPr>
          <p:nvPr>
            <p:ph type="title"/>
          </p:nvPr>
        </p:nvSpPr>
        <p:spPr>
          <a:xfrm>
            <a:off x="381000" y="914400"/>
            <a:ext cx="7772400" cy="646331"/>
          </a:xfrm>
          <a:noFill/>
        </p:spPr>
        <p:txBody>
          <a:bodyPr>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4.5</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75780" name="Rectangle 3"/>
          <p:cNvSpPr>
            <a:spLocks noGrp="1" noChangeArrowheads="1"/>
          </p:cNvSpPr>
          <p:nvPr>
            <p:ph idx="1"/>
          </p:nvPr>
        </p:nvSpPr>
        <p:spPr>
          <a:xfrm>
            <a:off x="1180307" y="3154740"/>
            <a:ext cx="6783387" cy="1569660"/>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A function should generally be </a:t>
            </a:r>
            <a:r>
              <a:rPr lang="en-US" sz="2400" b="0" dirty="0">
                <a:solidFill>
                  <a:srgbClr val="0070C0"/>
                </a:solidFill>
                <a:latin typeface="Maiandra GD" pitchFamily="34" charset="0"/>
              </a:rPr>
              <a:t>no longer than one page</a:t>
            </a:r>
            <a:r>
              <a:rPr lang="en-US" sz="2400" b="0" dirty="0">
                <a:latin typeface="Maiandra GD" pitchFamily="34" charset="0"/>
              </a:rPr>
              <a:t>. Better yet, functions should generally be </a:t>
            </a:r>
            <a:r>
              <a:rPr lang="en-US" sz="2400" b="0" dirty="0">
                <a:solidFill>
                  <a:srgbClr val="0070C0"/>
                </a:solidFill>
                <a:latin typeface="Maiandra GD" pitchFamily="34" charset="0"/>
              </a:rPr>
              <a:t>no longer than half a page</a:t>
            </a:r>
            <a:r>
              <a:rPr lang="en-US" sz="2400" b="0" dirty="0">
                <a:latin typeface="Maiandra GD" pitchFamily="34" charset="0"/>
              </a:rPr>
              <a:t>. </a:t>
            </a:r>
            <a:r>
              <a:rPr lang="en-US" sz="2400" b="0" i="1" dirty="0">
                <a:latin typeface="Maiandra GD" pitchFamily="34" charset="0"/>
              </a:rPr>
              <a:t>Small functions promote software reusability</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3" name="Rectangle 2"/>
          <p:cNvSpPr>
            <a:spLocks noGrp="1" noChangeArrowheads="1"/>
          </p:cNvSpPr>
          <p:nvPr>
            <p:ph type="title"/>
          </p:nvPr>
        </p:nvSpPr>
        <p:spPr>
          <a:xfrm>
            <a:off x="381000" y="914400"/>
            <a:ext cx="7772400" cy="646331"/>
          </a:xfrm>
          <a:noFill/>
        </p:spPr>
        <p:txBody>
          <a:bodyPr>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4.6</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76804" name="Rectangle 3"/>
          <p:cNvSpPr>
            <a:spLocks noGrp="1" noChangeArrowheads="1"/>
          </p:cNvSpPr>
          <p:nvPr>
            <p:ph idx="1"/>
          </p:nvPr>
        </p:nvSpPr>
        <p:spPr>
          <a:xfrm>
            <a:off x="1104107" y="3352800"/>
            <a:ext cx="6935787" cy="1200329"/>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Programs should be written as </a:t>
            </a:r>
            <a:r>
              <a:rPr lang="en-US" sz="2400" b="0" dirty="0">
                <a:solidFill>
                  <a:srgbClr val="0070C0"/>
                </a:solidFill>
                <a:latin typeface="Maiandra GD" pitchFamily="34" charset="0"/>
              </a:rPr>
              <a:t>collections of small functions</a:t>
            </a:r>
            <a:r>
              <a:rPr lang="en-US" sz="2400" b="0" dirty="0">
                <a:latin typeface="Maiandra GD" pitchFamily="34" charset="0"/>
              </a:rPr>
              <a:t>. This makes programs easier to write, debug, maintain and modify. </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7" name="Rectangle 2"/>
          <p:cNvSpPr>
            <a:spLocks noGrp="1" noChangeArrowheads="1"/>
          </p:cNvSpPr>
          <p:nvPr>
            <p:ph type="title"/>
          </p:nvPr>
        </p:nvSpPr>
        <p:spPr>
          <a:xfrm>
            <a:off x="381000" y="914400"/>
            <a:ext cx="7772400" cy="646331"/>
          </a:xfrm>
          <a:noFill/>
        </p:spPr>
        <p:txBody>
          <a:bodyPr>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4.7</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77828" name="Rectangle 3"/>
          <p:cNvSpPr>
            <a:spLocks noGrp="1" noChangeArrowheads="1"/>
          </p:cNvSpPr>
          <p:nvPr>
            <p:ph idx="1"/>
          </p:nvPr>
        </p:nvSpPr>
        <p:spPr>
          <a:xfrm>
            <a:off x="800100" y="3048000"/>
            <a:ext cx="7543800" cy="1938992"/>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A function </a:t>
            </a:r>
            <a:r>
              <a:rPr lang="en-US" sz="2400" b="0" dirty="0" smtClean="0">
                <a:latin typeface="Maiandra GD" pitchFamily="34" charset="0"/>
              </a:rPr>
              <a:t>requiring </a:t>
            </a:r>
            <a:r>
              <a:rPr lang="en-US" sz="2400" b="0" dirty="0" smtClean="0">
                <a:solidFill>
                  <a:srgbClr val="0070C0"/>
                </a:solidFill>
                <a:latin typeface="Maiandra GD" pitchFamily="34" charset="0"/>
              </a:rPr>
              <a:t>a large number of parameters may be performing too many tasks</a:t>
            </a:r>
            <a:r>
              <a:rPr lang="en-US" sz="2400" b="0" dirty="0" smtClean="0">
                <a:latin typeface="Maiandra GD" pitchFamily="34" charset="0"/>
              </a:rPr>
              <a:t>. </a:t>
            </a:r>
            <a:r>
              <a:rPr lang="en-US" sz="2400" b="0" dirty="0">
                <a:latin typeface="Maiandra GD" pitchFamily="34" charset="0"/>
              </a:rPr>
              <a:t>Consider dividing the </a:t>
            </a:r>
            <a:r>
              <a:rPr lang="en-US" sz="2400" b="0" dirty="0" smtClean="0">
                <a:latin typeface="Maiandra GD" pitchFamily="34" charset="0"/>
              </a:rPr>
              <a:t>function </a:t>
            </a:r>
            <a:r>
              <a:rPr lang="en-US" sz="2400" b="0" dirty="0">
                <a:latin typeface="Maiandra GD" pitchFamily="34" charset="0"/>
              </a:rPr>
              <a:t>into </a:t>
            </a:r>
            <a:r>
              <a:rPr lang="en-US" sz="2400" b="0" i="1" dirty="0">
                <a:latin typeface="Maiandra GD" pitchFamily="34" charset="0"/>
              </a:rPr>
              <a:t>smaller functions</a:t>
            </a:r>
            <a:r>
              <a:rPr lang="en-US" sz="2400" b="0" dirty="0">
                <a:latin typeface="Maiandra GD" pitchFamily="34" charset="0"/>
              </a:rPr>
              <a:t> that perform the separate tasks. </a:t>
            </a:r>
            <a:r>
              <a:rPr lang="en-US" sz="2400" b="0" dirty="0">
                <a:solidFill>
                  <a:srgbClr val="0070C0"/>
                </a:solidFill>
                <a:latin typeface="Maiandra GD" pitchFamily="34" charset="0"/>
              </a:rPr>
              <a:t>The function header should fit on one line if possible</a:t>
            </a:r>
            <a:r>
              <a:rPr lang="en-US" sz="2400" b="0" dirty="0">
                <a:latin typeface="Maiandra GD" pitchFamily="34" charset="0"/>
              </a:rPr>
              <a:t>. </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1" name="Rectangle 2"/>
          <p:cNvSpPr>
            <a:spLocks noGrp="1" noChangeArrowheads="1"/>
          </p:cNvSpPr>
          <p:nvPr>
            <p:ph type="title"/>
          </p:nvPr>
        </p:nvSpPr>
        <p:spPr>
          <a:xfrm>
            <a:off x="381000" y="914400"/>
            <a:ext cx="7772400" cy="646331"/>
          </a:xfrm>
          <a:noFill/>
        </p:spPr>
        <p:txBody>
          <a:bodyPr>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4.8</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78852" name="Rectangle 3"/>
          <p:cNvSpPr>
            <a:spLocks noGrp="1" noChangeArrowheads="1"/>
          </p:cNvSpPr>
          <p:nvPr>
            <p:ph idx="1"/>
          </p:nvPr>
        </p:nvSpPr>
        <p:spPr>
          <a:xfrm>
            <a:off x="1028304" y="3124200"/>
            <a:ext cx="7087393" cy="1569660"/>
          </a:xfrm>
          <a:noFill/>
        </p:spPr>
        <p:txBody>
          <a:bodyPr anchor="t"/>
          <a:lstStyle/>
          <a:p>
            <a:pPr marL="0" indent="0" algn="just" eaLnBrk="1" hangingPunct="1">
              <a:lnSpc>
                <a:spcPct val="100000"/>
              </a:lnSpc>
              <a:spcBef>
                <a:spcPts val="0"/>
              </a:spcBef>
              <a:spcAft>
                <a:spcPts val="0"/>
              </a:spcAft>
              <a:buNone/>
            </a:pPr>
            <a:r>
              <a:rPr lang="en-US" sz="2400" b="0" dirty="0">
                <a:solidFill>
                  <a:srgbClr val="FF0000"/>
                </a:solidFill>
                <a:latin typeface="Maiandra GD" pitchFamily="34" charset="0"/>
              </a:rPr>
              <a:t>The function prototype</a:t>
            </a:r>
            <a:r>
              <a:rPr lang="en-US" sz="2400" b="0" dirty="0">
                <a:latin typeface="Maiandra GD" pitchFamily="34" charset="0"/>
              </a:rPr>
              <a:t>, </a:t>
            </a:r>
            <a:r>
              <a:rPr lang="en-US" sz="2400" b="0" dirty="0">
                <a:solidFill>
                  <a:srgbClr val="FF0000"/>
                </a:solidFill>
                <a:latin typeface="Maiandra GD" pitchFamily="34" charset="0"/>
              </a:rPr>
              <a:t>function header</a:t>
            </a:r>
            <a:r>
              <a:rPr lang="en-US" sz="2400" b="0" dirty="0">
                <a:latin typeface="Maiandra GD" pitchFamily="34" charset="0"/>
              </a:rPr>
              <a:t> and </a:t>
            </a:r>
            <a:r>
              <a:rPr lang="en-US" sz="2400" b="0" dirty="0">
                <a:solidFill>
                  <a:srgbClr val="FF0000"/>
                </a:solidFill>
                <a:latin typeface="Maiandra GD" pitchFamily="34" charset="0"/>
              </a:rPr>
              <a:t>function calls</a:t>
            </a:r>
            <a:r>
              <a:rPr lang="en-US" sz="2400" b="0" dirty="0">
                <a:latin typeface="Maiandra GD" pitchFamily="34" charset="0"/>
              </a:rPr>
              <a:t> should </a:t>
            </a:r>
            <a:r>
              <a:rPr lang="en-US" sz="2400" b="0" dirty="0">
                <a:solidFill>
                  <a:srgbClr val="0070C0"/>
                </a:solidFill>
                <a:latin typeface="Maiandra GD" pitchFamily="34" charset="0"/>
              </a:rPr>
              <a:t>all agree in the number, type, and order of arguments and parameters</a:t>
            </a:r>
            <a:r>
              <a:rPr lang="en-US" sz="2400" b="0" dirty="0">
                <a:latin typeface="Maiandra GD" pitchFamily="34" charset="0"/>
              </a:rPr>
              <a:t>, and </a:t>
            </a:r>
            <a:r>
              <a:rPr lang="en-US" sz="2400" b="0" dirty="0">
                <a:solidFill>
                  <a:srgbClr val="0070C0"/>
                </a:solidFill>
                <a:latin typeface="Maiandra GD" pitchFamily="34" charset="0"/>
              </a:rPr>
              <a:t>in the type of return value</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098" name="Object 2"/>
          <p:cNvGraphicFramePr>
            <a:graphicFrameLocks noChangeAspect="1"/>
          </p:cNvGraphicFramePr>
          <p:nvPr/>
        </p:nvGraphicFramePr>
        <p:xfrm>
          <a:off x="0" y="0"/>
          <a:ext cx="6962775" cy="6858000"/>
        </p:xfrm>
        <a:graphic>
          <a:graphicData uri="http://schemas.openxmlformats.org/presentationml/2006/ole">
            <p:oleObj spid="_x0000_s373764" name="Document" r:id="rId4" imgW="7179817" imgH="6345906" progId="Word.Document.8">
              <p:embed/>
            </p:oleObj>
          </a:graphicData>
        </a:graphic>
      </p:graphicFrame>
      <p:sp>
        <p:nvSpPr>
          <p:cNvPr id="4100"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40037" name="Text Box 5"/>
          <p:cNvSpPr txBox="1">
            <a:spLocks noChangeArrowheads="1"/>
          </p:cNvSpPr>
          <p:nvPr/>
        </p:nvSpPr>
        <p:spPr bwMode="auto">
          <a:xfrm>
            <a:off x="6172188" y="1618344"/>
            <a:ext cx="21336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rgbClr val="FF0000"/>
                </a:solidFill>
                <a:latin typeface="Maiandra GD" pitchFamily="34" charset="0"/>
                <a:ea typeface="Times New Roman" charset="0"/>
                <a:cs typeface="AGaramond" charset="0"/>
              </a:rPr>
              <a:t>Function prototype</a:t>
            </a:r>
          </a:p>
        </p:txBody>
      </p:sp>
      <p:sp>
        <p:nvSpPr>
          <p:cNvPr id="4103" name="Line 6"/>
          <p:cNvSpPr>
            <a:spLocks noChangeShapeType="1"/>
          </p:cNvSpPr>
          <p:nvPr/>
        </p:nvSpPr>
        <p:spPr bwMode="auto">
          <a:xfrm flipH="1" flipV="1">
            <a:off x="2362188" y="1404258"/>
            <a:ext cx="3810000" cy="391886"/>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
        <p:nvSpPr>
          <p:cNvPr id="940039" name="Text Box 7"/>
          <p:cNvSpPr txBox="1">
            <a:spLocks noChangeArrowheads="1"/>
          </p:cNvSpPr>
          <p:nvPr/>
        </p:nvSpPr>
        <p:spPr bwMode="auto">
          <a:xfrm>
            <a:off x="6738260" y="3733800"/>
            <a:ext cx="15240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rgbClr val="FF0000"/>
                </a:solidFill>
                <a:latin typeface="Maiandra GD" pitchFamily="34" charset="0"/>
                <a:ea typeface="Times New Roman" charset="0"/>
                <a:cs typeface="AGaramond" charset="0"/>
              </a:rPr>
              <a:t>Function call</a:t>
            </a:r>
          </a:p>
        </p:txBody>
      </p:sp>
      <p:sp>
        <p:nvSpPr>
          <p:cNvPr id="4105" name="Line 8"/>
          <p:cNvSpPr>
            <a:spLocks noChangeShapeType="1"/>
          </p:cNvSpPr>
          <p:nvPr/>
        </p:nvSpPr>
        <p:spPr bwMode="auto">
          <a:xfrm flipH="1">
            <a:off x="3995060" y="3909786"/>
            <a:ext cx="2743200" cy="12827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7"/>
          <p:cNvSpPr>
            <a:spLocks noGrp="1" noChangeArrowheads="1"/>
          </p:cNvSpPr>
          <p:nvPr>
            <p:ph idx="1"/>
          </p:nvPr>
        </p:nvSpPr>
        <p:spPr>
          <a:xfrm>
            <a:off x="647700" y="582067"/>
            <a:ext cx="7848600" cy="5693866"/>
          </a:xfrm>
        </p:spPr>
        <p:txBody>
          <a:bodyPr/>
          <a:lstStyle/>
          <a:p>
            <a:pPr marL="0" indent="-457200" eaLnBrk="1" hangingPunct="1">
              <a:lnSpc>
                <a:spcPct val="100000"/>
              </a:lnSpc>
              <a:spcBef>
                <a:spcPts val="1200"/>
              </a:spcBef>
              <a:spcAft>
                <a:spcPts val="1200"/>
              </a:spcAft>
              <a:buNone/>
            </a:pPr>
            <a:r>
              <a:rPr lang="en-US" sz="2200" b="1" smtClean="0">
                <a:solidFill>
                  <a:schemeClr val="accent1">
                    <a:lumMod val="25000"/>
                  </a:schemeClr>
                </a:solidFill>
                <a:latin typeface="Maiandra GD" pitchFamily="34" charset="0"/>
                <a:ea typeface="Times New Roman" charset="0"/>
                <a:cs typeface="Goudy Sans Medium" charset="0"/>
              </a:rPr>
              <a:t>4.1</a:t>
            </a:r>
            <a:r>
              <a:rPr lang="en-US" sz="2200">
                <a:solidFill>
                  <a:srgbClr val="B3B366"/>
                </a:solidFill>
                <a:latin typeface="Maiandra GD" pitchFamily="34" charset="0"/>
                <a:ea typeface="Times New Roman" charset="0"/>
                <a:cs typeface="Goudy Sans Medium" charset="0"/>
              </a:rPr>
              <a:t>	</a:t>
            </a:r>
            <a:r>
              <a:rPr lang="en-US" sz="2200" smtClean="0">
                <a:latin typeface="Maiandra GD" pitchFamily="34" charset="0"/>
                <a:ea typeface="Times New Roman" charset="0"/>
                <a:cs typeface="Goudy Sans Medium" charset="0"/>
              </a:rPr>
              <a:t>Introduction</a:t>
            </a:r>
            <a:endParaRPr lang="en-US" sz="2200" dirty="0">
              <a:solidFill>
                <a:srgbClr val="B3B366"/>
              </a:solidFill>
              <a:latin typeface="Maiandra GD" pitchFamily="34" charset="0"/>
              <a:ea typeface="Times New Roman" charset="0"/>
              <a:cs typeface="Goudy Sans Medium" charset="0"/>
            </a:endParaRPr>
          </a:p>
          <a:p>
            <a:pPr marL="0" indent="-457200" eaLnBrk="1" hangingPunct="1">
              <a:lnSpc>
                <a:spcPct val="100000"/>
              </a:lnSpc>
              <a:spcBef>
                <a:spcPts val="1200"/>
              </a:spcBef>
              <a:spcAft>
                <a:spcPts val="1200"/>
              </a:spcAft>
              <a:buNone/>
            </a:pPr>
            <a:r>
              <a:rPr lang="en-US" sz="2200" b="1" smtClean="0">
                <a:solidFill>
                  <a:schemeClr val="accent1">
                    <a:lumMod val="25000"/>
                  </a:schemeClr>
                </a:solidFill>
                <a:latin typeface="Maiandra GD" pitchFamily="34" charset="0"/>
                <a:ea typeface="Times New Roman" charset="0"/>
                <a:cs typeface="Goudy Sans Medium" charset="0"/>
              </a:rPr>
              <a:t>4.2</a:t>
            </a:r>
            <a:r>
              <a:rPr lang="en-US" sz="2200" dirty="0">
                <a:latin typeface="Maiandra GD" pitchFamily="34" charset="0"/>
                <a:ea typeface="Times New Roman" charset="0"/>
                <a:cs typeface="Goudy Sans Book" charset="0"/>
              </a:rPr>
              <a:t>	</a:t>
            </a:r>
            <a:r>
              <a:rPr lang="en-US" sz="2200" dirty="0">
                <a:latin typeface="Maiandra GD" pitchFamily="34" charset="0"/>
                <a:ea typeface="Times New Roman" charset="0"/>
                <a:cs typeface="Goudy Sans Medium" charset="0"/>
              </a:rPr>
              <a:t>Program Modules </a:t>
            </a:r>
            <a:r>
              <a:rPr lang="en-US" sz="2200">
                <a:latin typeface="Maiandra GD" pitchFamily="34" charset="0"/>
                <a:ea typeface="Times New Roman" charset="0"/>
                <a:cs typeface="Goudy Sans Medium" charset="0"/>
              </a:rPr>
              <a:t>in </a:t>
            </a:r>
            <a:r>
              <a:rPr lang="en-US" sz="2200" smtClean="0">
                <a:latin typeface="Maiandra GD" pitchFamily="34" charset="0"/>
                <a:ea typeface="Times New Roman" charset="0"/>
                <a:cs typeface="Goudy Sans Medium" charset="0"/>
              </a:rPr>
              <a:t>C</a:t>
            </a:r>
            <a:endParaRPr lang="en-US" sz="2200" dirty="0">
              <a:solidFill>
                <a:srgbClr val="B3B366"/>
              </a:solidFill>
              <a:latin typeface="Maiandra GD" pitchFamily="34" charset="0"/>
              <a:ea typeface="Times New Roman" charset="0"/>
              <a:cs typeface="Goudy Sans Book" charset="0"/>
            </a:endParaRPr>
          </a:p>
          <a:p>
            <a:pPr marL="0" indent="-457200" eaLnBrk="1" hangingPunct="1">
              <a:lnSpc>
                <a:spcPct val="100000"/>
              </a:lnSpc>
              <a:spcBef>
                <a:spcPts val="1200"/>
              </a:spcBef>
              <a:spcAft>
                <a:spcPts val="1200"/>
              </a:spcAft>
              <a:buNone/>
            </a:pPr>
            <a:r>
              <a:rPr lang="en-US" sz="2200" b="1" smtClean="0">
                <a:solidFill>
                  <a:schemeClr val="accent1">
                    <a:lumMod val="25000"/>
                  </a:schemeClr>
                </a:solidFill>
                <a:latin typeface="Maiandra GD" pitchFamily="34" charset="0"/>
                <a:ea typeface="Times New Roman" charset="0"/>
                <a:cs typeface="Goudy Sans Book" charset="0"/>
              </a:rPr>
              <a:t>4.3</a:t>
            </a:r>
            <a:r>
              <a:rPr lang="en-US" sz="2200" dirty="0">
                <a:latin typeface="Maiandra GD" pitchFamily="34" charset="0"/>
                <a:cs typeface="Times New Roman" charset="0"/>
              </a:rPr>
              <a:t>	</a:t>
            </a:r>
            <a:r>
              <a:rPr lang="en-US" sz="2000" dirty="0">
                <a:latin typeface="Maiandra GD" pitchFamily="34" charset="0"/>
              </a:rPr>
              <a:t>Math</a:t>
            </a:r>
            <a:r>
              <a:rPr lang="en-US" sz="2200" dirty="0">
                <a:latin typeface="Maiandra GD" pitchFamily="34" charset="0"/>
              </a:rPr>
              <a:t> Library Functions</a:t>
            </a:r>
            <a:endParaRPr lang="en-US" sz="2200" dirty="0">
              <a:solidFill>
                <a:srgbClr val="B3B366"/>
              </a:solidFill>
              <a:latin typeface="Maiandra GD" pitchFamily="34" charset="0"/>
              <a:cs typeface="Times New Roman" charset="0"/>
            </a:endParaRPr>
          </a:p>
          <a:p>
            <a:pPr marL="0" indent="-457200" eaLnBrk="1" hangingPunct="1">
              <a:lnSpc>
                <a:spcPct val="100000"/>
              </a:lnSpc>
              <a:spcBef>
                <a:spcPts val="1200"/>
              </a:spcBef>
              <a:spcAft>
                <a:spcPts val="1200"/>
              </a:spcAft>
              <a:buNone/>
            </a:pPr>
            <a:r>
              <a:rPr lang="en-US" sz="2200" b="1" smtClean="0">
                <a:solidFill>
                  <a:schemeClr val="accent1">
                    <a:lumMod val="25000"/>
                  </a:schemeClr>
                </a:solidFill>
                <a:latin typeface="Maiandra GD" pitchFamily="34" charset="0"/>
                <a:cs typeface="Times New Roman" charset="0"/>
              </a:rPr>
              <a:t>4.4</a:t>
            </a:r>
            <a:r>
              <a:rPr lang="en-US" sz="2200" dirty="0">
                <a:latin typeface="Maiandra GD" pitchFamily="34" charset="0"/>
                <a:cs typeface="Times New Roman" charset="0"/>
              </a:rPr>
              <a:t>	</a:t>
            </a:r>
            <a:r>
              <a:rPr lang="en-US" sz="2200" dirty="0">
                <a:latin typeface="Maiandra GD" pitchFamily="34" charset="0"/>
              </a:rPr>
              <a:t>Functions</a:t>
            </a:r>
            <a:endParaRPr lang="en-US" sz="2200" dirty="0">
              <a:solidFill>
                <a:srgbClr val="B3B366"/>
              </a:solidFill>
              <a:latin typeface="Maiandra GD" pitchFamily="34" charset="0"/>
              <a:cs typeface="Times New Roman" charset="0"/>
            </a:endParaRPr>
          </a:p>
          <a:p>
            <a:pPr marL="0" indent="-457200" eaLnBrk="1" hangingPunct="1">
              <a:lnSpc>
                <a:spcPct val="100000"/>
              </a:lnSpc>
              <a:spcBef>
                <a:spcPts val="1200"/>
              </a:spcBef>
              <a:spcAft>
                <a:spcPts val="1200"/>
              </a:spcAft>
              <a:buNone/>
            </a:pPr>
            <a:r>
              <a:rPr lang="en-US" sz="2200" b="1" smtClean="0">
                <a:solidFill>
                  <a:schemeClr val="accent1">
                    <a:lumMod val="25000"/>
                  </a:schemeClr>
                </a:solidFill>
                <a:latin typeface="Maiandra GD" pitchFamily="34" charset="0"/>
                <a:cs typeface="Times New Roman" charset="0"/>
              </a:rPr>
              <a:t>4.5</a:t>
            </a:r>
            <a:r>
              <a:rPr lang="en-US" sz="2200" dirty="0">
                <a:latin typeface="Maiandra GD" pitchFamily="34" charset="0"/>
                <a:cs typeface="Times New Roman" charset="0"/>
              </a:rPr>
              <a:t>	</a:t>
            </a:r>
            <a:r>
              <a:rPr lang="en-US" sz="2200" dirty="0">
                <a:latin typeface="Maiandra GD" pitchFamily="34" charset="0"/>
              </a:rPr>
              <a:t>Function Definitions</a:t>
            </a:r>
            <a:endParaRPr lang="en-US" sz="2200" dirty="0">
              <a:solidFill>
                <a:srgbClr val="B3B366"/>
              </a:solidFill>
              <a:latin typeface="Maiandra GD" pitchFamily="34" charset="0"/>
              <a:cs typeface="Times New Roman" charset="0"/>
            </a:endParaRPr>
          </a:p>
          <a:p>
            <a:pPr marL="0" indent="-457200" eaLnBrk="1" hangingPunct="1">
              <a:lnSpc>
                <a:spcPct val="100000"/>
              </a:lnSpc>
              <a:spcBef>
                <a:spcPts val="1200"/>
              </a:spcBef>
              <a:spcAft>
                <a:spcPts val="1200"/>
              </a:spcAft>
              <a:buNone/>
            </a:pPr>
            <a:r>
              <a:rPr lang="en-US" sz="2200" b="1" smtClean="0">
                <a:solidFill>
                  <a:schemeClr val="accent1">
                    <a:lumMod val="25000"/>
                  </a:schemeClr>
                </a:solidFill>
                <a:latin typeface="Maiandra GD" pitchFamily="34" charset="0"/>
                <a:cs typeface="Times New Roman" charset="0"/>
              </a:rPr>
              <a:t>4.6</a:t>
            </a:r>
            <a:r>
              <a:rPr lang="en-US" sz="2200" dirty="0">
                <a:latin typeface="Maiandra GD" pitchFamily="34" charset="0"/>
                <a:cs typeface="Times New Roman" charset="0"/>
              </a:rPr>
              <a:t>	</a:t>
            </a:r>
            <a:r>
              <a:rPr lang="en-US" sz="2200">
                <a:latin typeface="Maiandra GD" pitchFamily="34" charset="0"/>
              </a:rPr>
              <a:t>Function </a:t>
            </a:r>
            <a:r>
              <a:rPr lang="en-US" sz="2200" smtClean="0">
                <a:latin typeface="Maiandra GD" pitchFamily="34" charset="0"/>
              </a:rPr>
              <a:t>Prototypes</a:t>
            </a:r>
            <a:endParaRPr lang="en-US" sz="2200" dirty="0">
              <a:solidFill>
                <a:srgbClr val="B3B366"/>
              </a:solidFill>
              <a:latin typeface="Maiandra GD" pitchFamily="34" charset="0"/>
              <a:cs typeface="Times New Roman" charset="0"/>
            </a:endParaRPr>
          </a:p>
          <a:p>
            <a:pPr marL="0" indent="-457200" eaLnBrk="1" hangingPunct="1">
              <a:lnSpc>
                <a:spcPct val="100000"/>
              </a:lnSpc>
              <a:spcBef>
                <a:spcPts val="1200"/>
              </a:spcBef>
              <a:spcAft>
                <a:spcPts val="1200"/>
              </a:spcAft>
              <a:buNone/>
            </a:pPr>
            <a:r>
              <a:rPr lang="en-US" sz="2200" b="1" smtClean="0">
                <a:solidFill>
                  <a:schemeClr val="accent1">
                    <a:lumMod val="25000"/>
                  </a:schemeClr>
                </a:solidFill>
                <a:latin typeface="Maiandra GD" pitchFamily="34" charset="0"/>
                <a:cs typeface="Times New Roman" charset="0"/>
              </a:rPr>
              <a:t>4.7</a:t>
            </a:r>
            <a:r>
              <a:rPr lang="en-US" sz="2200" dirty="0">
                <a:latin typeface="Maiandra GD" pitchFamily="34" charset="0"/>
                <a:cs typeface="Times New Roman" charset="0"/>
              </a:rPr>
              <a:t>	</a:t>
            </a:r>
            <a:r>
              <a:rPr lang="en-US" sz="2200" dirty="0">
                <a:latin typeface="Maiandra GD" pitchFamily="34" charset="0"/>
              </a:rPr>
              <a:t>Function Call Stack and Activation Records</a:t>
            </a:r>
          </a:p>
          <a:p>
            <a:pPr marL="0" indent="-457200" eaLnBrk="1" hangingPunct="1">
              <a:lnSpc>
                <a:spcPct val="100000"/>
              </a:lnSpc>
              <a:spcBef>
                <a:spcPts val="1200"/>
              </a:spcBef>
              <a:spcAft>
                <a:spcPts val="1200"/>
              </a:spcAft>
              <a:buNone/>
            </a:pPr>
            <a:r>
              <a:rPr lang="en-US" sz="2200" b="1" smtClean="0">
                <a:solidFill>
                  <a:schemeClr val="accent1">
                    <a:lumMod val="25000"/>
                  </a:schemeClr>
                </a:solidFill>
                <a:latin typeface="Maiandra GD" pitchFamily="34" charset="0"/>
                <a:cs typeface="Times New Roman" charset="0"/>
              </a:rPr>
              <a:t>4.8</a:t>
            </a:r>
            <a:r>
              <a:rPr lang="en-US" sz="2200" dirty="0">
                <a:latin typeface="Maiandra GD" pitchFamily="34" charset="0"/>
                <a:cs typeface="Times New Roman" charset="0"/>
              </a:rPr>
              <a:t>	</a:t>
            </a:r>
            <a:r>
              <a:rPr lang="en-US" sz="2200" dirty="0">
                <a:latin typeface="Maiandra GD" pitchFamily="34" charset="0"/>
              </a:rPr>
              <a:t>Headers</a:t>
            </a:r>
            <a:endParaRPr lang="en-US" sz="2200" dirty="0">
              <a:solidFill>
                <a:srgbClr val="B3B366"/>
              </a:solidFill>
              <a:latin typeface="Maiandra GD" pitchFamily="34" charset="0"/>
              <a:cs typeface="Times New Roman" charset="0"/>
            </a:endParaRPr>
          </a:p>
          <a:p>
            <a:pPr marL="0" indent="-457200" eaLnBrk="1" hangingPunct="1">
              <a:lnSpc>
                <a:spcPct val="100000"/>
              </a:lnSpc>
              <a:spcBef>
                <a:spcPts val="1200"/>
              </a:spcBef>
              <a:spcAft>
                <a:spcPts val="1200"/>
              </a:spcAft>
              <a:buNone/>
            </a:pPr>
            <a:r>
              <a:rPr lang="en-US" sz="2200" b="1" smtClean="0">
                <a:solidFill>
                  <a:schemeClr val="accent1">
                    <a:lumMod val="25000"/>
                  </a:schemeClr>
                </a:solidFill>
                <a:latin typeface="Maiandra GD" pitchFamily="34" charset="0"/>
                <a:cs typeface="Times New Roman" charset="0"/>
              </a:rPr>
              <a:t>4.9</a:t>
            </a:r>
            <a:r>
              <a:rPr lang="en-US" sz="2200" dirty="0">
                <a:latin typeface="Maiandra GD" pitchFamily="34" charset="0"/>
                <a:cs typeface="Times New Roman" charset="0"/>
              </a:rPr>
              <a:t>	</a:t>
            </a:r>
            <a:r>
              <a:rPr lang="en-US" sz="2200" dirty="0">
                <a:latin typeface="Maiandra GD" pitchFamily="34" charset="0"/>
              </a:rPr>
              <a:t>Calling Functions: Call-by-Value and </a:t>
            </a:r>
            <a:r>
              <a:rPr lang="en-US" sz="2200" dirty="0" smtClean="0">
                <a:latin typeface="Maiandra GD" pitchFamily="34" charset="0"/>
              </a:rPr>
              <a:t>Call-by-Reference</a:t>
            </a:r>
            <a:endParaRPr lang="en-US" sz="2200" dirty="0">
              <a:latin typeface="Maiandra GD" pitchFamily="34" charset="0"/>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122" name="Object 2"/>
          <p:cNvGraphicFramePr>
            <a:graphicFrameLocks noChangeAspect="1"/>
          </p:cNvGraphicFramePr>
          <p:nvPr/>
        </p:nvGraphicFramePr>
        <p:xfrm>
          <a:off x="0" y="0"/>
          <a:ext cx="7045325" cy="6858000"/>
        </p:xfrm>
        <a:graphic>
          <a:graphicData uri="http://schemas.openxmlformats.org/presentationml/2006/ole">
            <p:oleObj spid="_x0000_s374788" name="Document" r:id="rId4" imgW="7156885" imgH="7033704" progId="Word.Document.8">
              <p:embed/>
            </p:oleObj>
          </a:graphicData>
        </a:graphic>
      </p:graphicFrame>
      <p:sp>
        <p:nvSpPr>
          <p:cNvPr id="5124" name="Rectangle 3"/>
          <p:cNvSpPr>
            <a:spLocks noChangeArrowheads="1"/>
          </p:cNvSpPr>
          <p:nvPr/>
        </p:nvSpPr>
        <p:spPr bwMode="auto">
          <a:xfrm>
            <a:off x="7086600" y="136525"/>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41061" name="Text Box 5"/>
          <p:cNvSpPr txBox="1">
            <a:spLocks noChangeArrowheads="1"/>
          </p:cNvSpPr>
          <p:nvPr/>
        </p:nvSpPr>
        <p:spPr bwMode="auto">
          <a:xfrm>
            <a:off x="4987472" y="424542"/>
            <a:ext cx="21209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a:solidFill>
                  <a:srgbClr val="FF0000"/>
                </a:solidFill>
                <a:latin typeface="Maiandra GD" pitchFamily="34" charset="0"/>
                <a:ea typeface="Times New Roman" charset="0"/>
                <a:cs typeface="AGaramond" charset="0"/>
              </a:rPr>
              <a:t>Function definition</a:t>
            </a:r>
          </a:p>
        </p:txBody>
      </p:sp>
      <p:sp>
        <p:nvSpPr>
          <p:cNvPr id="5127" name="Line 6"/>
          <p:cNvSpPr>
            <a:spLocks noChangeShapeType="1"/>
          </p:cNvSpPr>
          <p:nvPr/>
        </p:nvSpPr>
        <p:spPr bwMode="auto">
          <a:xfrm flipH="1">
            <a:off x="3069772" y="598713"/>
            <a:ext cx="1905000" cy="45719"/>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5" name="Rectangle 2"/>
          <p:cNvSpPr>
            <a:spLocks noGrp="1" noChangeArrowheads="1"/>
          </p:cNvSpPr>
          <p:nvPr>
            <p:ph type="title"/>
          </p:nvPr>
        </p:nvSpPr>
        <p:spPr>
          <a:xfrm>
            <a:off x="152400" y="76200"/>
            <a:ext cx="52578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4.6 </a:t>
            </a:r>
            <a:r>
              <a:rPr lang="en-US" sz="3600" b="1" dirty="0">
                <a:effectLst>
                  <a:outerShdw blurRad="38100" dist="38100" dir="2700000" algn="tl">
                    <a:srgbClr val="000000">
                      <a:alpha val="43137"/>
                    </a:srgbClr>
                  </a:outerShdw>
                </a:effectLst>
                <a:latin typeface="Maiandra GD" pitchFamily="34" charset="0"/>
              </a:rPr>
              <a:t>Function Prototypes</a:t>
            </a:r>
          </a:p>
        </p:txBody>
      </p:sp>
      <p:sp>
        <p:nvSpPr>
          <p:cNvPr id="79876" name="Rectangle 3"/>
          <p:cNvSpPr>
            <a:spLocks noGrp="1" noChangeArrowheads="1"/>
          </p:cNvSpPr>
          <p:nvPr>
            <p:ph idx="1"/>
          </p:nvPr>
        </p:nvSpPr>
        <p:spPr>
          <a:xfrm>
            <a:off x="781050" y="1447800"/>
            <a:ext cx="7581900" cy="4953000"/>
          </a:xfrm>
        </p:spPr>
        <p:txBody>
          <a:bodyPr/>
          <a:lstStyle/>
          <a:p>
            <a:pPr marL="274320" indent="-274320" eaLnBrk="1" hangingPunct="1">
              <a:spcBef>
                <a:spcPts val="300"/>
              </a:spcBef>
              <a:spcAft>
                <a:spcPts val="300"/>
              </a:spcAft>
              <a:buClr>
                <a:schemeClr val="tx1"/>
              </a:buClr>
              <a:buSzPct val="93000"/>
            </a:pPr>
            <a:r>
              <a:rPr lang="en-US" sz="2400">
                <a:solidFill>
                  <a:srgbClr val="FF0000"/>
                </a:solidFill>
                <a:latin typeface="Maiandra GD" pitchFamily="34" charset="0"/>
              </a:rPr>
              <a:t>Function </a:t>
            </a:r>
            <a:r>
              <a:rPr lang="en-US" sz="2400" smtClean="0">
                <a:solidFill>
                  <a:srgbClr val="FF0000"/>
                </a:solidFill>
                <a:latin typeface="Maiandra GD" pitchFamily="34" charset="0"/>
              </a:rPr>
              <a:t>prototype</a:t>
            </a:r>
            <a:endParaRPr lang="en-US" sz="2400" dirty="0">
              <a:solidFill>
                <a:srgbClr val="FF0000"/>
              </a:solidFill>
              <a:latin typeface="Maiandra GD" pitchFamily="34" charset="0"/>
            </a:endParaRPr>
          </a:p>
          <a:p>
            <a:pPr marL="548640" lvl="1" indent="-274320" eaLnBrk="1" hangingPunct="1">
              <a:spcBef>
                <a:spcPts val="300"/>
              </a:spcBef>
              <a:spcAft>
                <a:spcPts val="300"/>
              </a:spcAft>
              <a:buClr>
                <a:schemeClr val="tx1"/>
              </a:buClr>
            </a:pPr>
            <a:r>
              <a:rPr lang="en-US" sz="2000" b="0" dirty="0">
                <a:solidFill>
                  <a:srgbClr val="0070C0"/>
                </a:solidFill>
                <a:latin typeface="Maiandra GD" pitchFamily="34" charset="0"/>
              </a:rPr>
              <a:t>Function name</a:t>
            </a:r>
          </a:p>
          <a:p>
            <a:pPr marL="548640" lvl="1" indent="-274320" eaLnBrk="1" hangingPunct="1">
              <a:spcBef>
                <a:spcPts val="300"/>
              </a:spcBef>
              <a:spcAft>
                <a:spcPts val="300"/>
              </a:spcAft>
              <a:buClr>
                <a:schemeClr val="tx1"/>
              </a:buClr>
            </a:pPr>
            <a:r>
              <a:rPr lang="en-US" sz="2000" b="0" dirty="0">
                <a:solidFill>
                  <a:srgbClr val="0070C0"/>
                </a:solidFill>
                <a:latin typeface="Maiandra GD" pitchFamily="34" charset="0"/>
              </a:rPr>
              <a:t>Parameters</a:t>
            </a:r>
            <a:r>
              <a:rPr lang="en-US" sz="2000" b="0" dirty="0">
                <a:latin typeface="Maiandra GD" pitchFamily="34" charset="0"/>
              </a:rPr>
              <a:t> </a:t>
            </a:r>
            <a:r>
              <a:rPr lang="en-US" sz="2000" b="0" dirty="0">
                <a:latin typeface="Maiandra GD" pitchFamily="34" charset="0"/>
                <a:cs typeface="Times New Roman" charset="0"/>
              </a:rPr>
              <a:t>–</a:t>
            </a:r>
            <a:r>
              <a:rPr lang="en-US" sz="2000" b="0" dirty="0">
                <a:latin typeface="Maiandra GD" pitchFamily="34" charset="0"/>
              </a:rPr>
              <a:t> what the function takes in</a:t>
            </a:r>
          </a:p>
          <a:p>
            <a:pPr marL="548640" lvl="1" indent="-274320" eaLnBrk="1" hangingPunct="1">
              <a:spcBef>
                <a:spcPts val="300"/>
              </a:spcBef>
              <a:spcAft>
                <a:spcPts val="300"/>
              </a:spcAft>
              <a:buClr>
                <a:schemeClr val="tx1"/>
              </a:buClr>
            </a:pPr>
            <a:r>
              <a:rPr lang="en-US" sz="2000" b="0" dirty="0">
                <a:solidFill>
                  <a:srgbClr val="0070C0"/>
                </a:solidFill>
                <a:latin typeface="Maiandra GD" pitchFamily="34" charset="0"/>
              </a:rPr>
              <a:t>Return type </a:t>
            </a:r>
            <a:r>
              <a:rPr lang="en-US" sz="2000" b="0" i="1" dirty="0">
                <a:latin typeface="Maiandra GD" pitchFamily="34" charset="0"/>
                <a:cs typeface="Times New Roman" charset="0"/>
              </a:rPr>
              <a:t>–</a:t>
            </a:r>
            <a:r>
              <a:rPr lang="en-US" sz="2000" b="0" dirty="0">
                <a:latin typeface="Maiandra GD" pitchFamily="34" charset="0"/>
              </a:rPr>
              <a:t> data type function returns (default </a:t>
            </a:r>
            <a:r>
              <a:rPr lang="en-US" sz="1800" b="0" dirty="0" err="1">
                <a:solidFill>
                  <a:srgbClr val="FF0000"/>
                </a:solidFill>
                <a:latin typeface="Maiandra GD" pitchFamily="34" charset="0"/>
              </a:rPr>
              <a:t>int</a:t>
            </a:r>
            <a:r>
              <a:rPr lang="en-US" sz="2000" b="0" dirty="0">
                <a:latin typeface="Maiandra GD" pitchFamily="34" charset="0"/>
              </a:rPr>
              <a:t>)</a:t>
            </a:r>
          </a:p>
          <a:p>
            <a:pPr marL="548640" lvl="1" indent="-274320" eaLnBrk="1" hangingPunct="1">
              <a:spcBef>
                <a:spcPts val="300"/>
              </a:spcBef>
              <a:spcAft>
                <a:spcPts val="300"/>
              </a:spcAft>
              <a:buClr>
                <a:schemeClr val="tx1"/>
              </a:buClr>
            </a:pPr>
            <a:r>
              <a:rPr lang="en-US" sz="2000" b="0" dirty="0">
                <a:latin typeface="Maiandra GD" pitchFamily="34" charset="0"/>
              </a:rPr>
              <a:t>Used to </a:t>
            </a:r>
            <a:r>
              <a:rPr lang="en-US" sz="2000" b="0" dirty="0">
                <a:solidFill>
                  <a:srgbClr val="0070C0"/>
                </a:solidFill>
                <a:latin typeface="Maiandra GD" pitchFamily="34" charset="0"/>
              </a:rPr>
              <a:t>validate functions</a:t>
            </a:r>
          </a:p>
          <a:p>
            <a:pPr marL="548640" lvl="1" indent="-274320" eaLnBrk="1" hangingPunct="1">
              <a:spcBef>
                <a:spcPts val="300"/>
              </a:spcBef>
              <a:spcAft>
                <a:spcPts val="300"/>
              </a:spcAft>
              <a:buClr>
                <a:schemeClr val="tx1"/>
              </a:buClr>
            </a:pPr>
            <a:r>
              <a:rPr lang="en-US" sz="2000" b="0" dirty="0">
                <a:latin typeface="Maiandra GD" pitchFamily="34" charset="0"/>
              </a:rPr>
              <a:t>Prototype </a:t>
            </a:r>
            <a:r>
              <a:rPr lang="en-US" sz="2000" b="0" dirty="0">
                <a:solidFill>
                  <a:srgbClr val="0070C0"/>
                </a:solidFill>
                <a:latin typeface="Maiandra GD" pitchFamily="34" charset="0"/>
              </a:rPr>
              <a:t>only needed </a:t>
            </a:r>
            <a:r>
              <a:rPr lang="en-US" sz="2000" b="0" dirty="0">
                <a:solidFill>
                  <a:schemeClr val="tx1"/>
                </a:solidFill>
                <a:latin typeface="Maiandra GD" pitchFamily="34" charset="0"/>
              </a:rPr>
              <a:t>if function definition comes </a:t>
            </a:r>
            <a:r>
              <a:rPr lang="en-US" sz="2000" b="0" dirty="0">
                <a:solidFill>
                  <a:srgbClr val="0070C0"/>
                </a:solidFill>
                <a:latin typeface="Maiandra GD" pitchFamily="34" charset="0"/>
              </a:rPr>
              <a:t>after use in program</a:t>
            </a:r>
          </a:p>
          <a:p>
            <a:pPr marL="548640" lvl="1" indent="-274320" eaLnBrk="1" hangingPunct="1">
              <a:spcBef>
                <a:spcPts val="300"/>
              </a:spcBef>
              <a:spcAft>
                <a:spcPts val="300"/>
              </a:spcAft>
              <a:buClr>
                <a:schemeClr val="tx1"/>
              </a:buClr>
            </a:pPr>
            <a:r>
              <a:rPr lang="en-US" sz="2000" b="0" dirty="0">
                <a:latin typeface="Maiandra GD" pitchFamily="34" charset="0"/>
              </a:rPr>
              <a:t>The function with the prototype</a:t>
            </a:r>
          </a:p>
          <a:p>
            <a:pPr marL="1371600" lvl="2" indent="-274320" eaLnBrk="1" hangingPunct="1">
              <a:spcBef>
                <a:spcPts val="300"/>
              </a:spcBef>
              <a:spcAft>
                <a:spcPts val="300"/>
              </a:spcAft>
              <a:buFont typeface="Arial" charset="0"/>
              <a:buNone/>
            </a:pPr>
            <a:r>
              <a:rPr lang="en-US" sz="1600" b="0" smtClean="0">
                <a:latin typeface="Maiandra GD" pitchFamily="34" charset="0"/>
              </a:rPr>
              <a:t>int </a:t>
            </a:r>
            <a:r>
              <a:rPr lang="en-US" sz="1600" b="0" dirty="0">
                <a:latin typeface="Maiandra GD" pitchFamily="34" charset="0"/>
              </a:rPr>
              <a:t>maximum( </a:t>
            </a:r>
            <a:r>
              <a:rPr lang="en-US" sz="1600" b="0" dirty="0" err="1">
                <a:latin typeface="Maiandra GD" pitchFamily="34" charset="0"/>
              </a:rPr>
              <a:t>int</a:t>
            </a:r>
            <a:r>
              <a:rPr lang="en-US" sz="1600" b="0" dirty="0">
                <a:latin typeface="Maiandra GD" pitchFamily="34" charset="0"/>
              </a:rPr>
              <a:t> x, </a:t>
            </a:r>
            <a:r>
              <a:rPr lang="en-US" sz="1600" b="0" dirty="0" err="1">
                <a:latin typeface="Maiandra GD" pitchFamily="34" charset="0"/>
              </a:rPr>
              <a:t>int</a:t>
            </a:r>
            <a:r>
              <a:rPr lang="en-US" sz="1600" b="0" dirty="0">
                <a:latin typeface="Maiandra GD" pitchFamily="34" charset="0"/>
              </a:rPr>
              <a:t> y, </a:t>
            </a:r>
            <a:r>
              <a:rPr lang="en-US" sz="1600" b="0" dirty="0" err="1">
                <a:latin typeface="Maiandra GD" pitchFamily="34" charset="0"/>
              </a:rPr>
              <a:t>int</a:t>
            </a:r>
            <a:r>
              <a:rPr lang="en-US" sz="1600" b="0" dirty="0">
                <a:latin typeface="Maiandra GD" pitchFamily="34" charset="0"/>
              </a:rPr>
              <a:t> z );</a:t>
            </a:r>
          </a:p>
          <a:p>
            <a:pPr marL="1371600" lvl="2" indent="-274320" eaLnBrk="1" hangingPunct="1">
              <a:spcBef>
                <a:spcPts val="300"/>
              </a:spcBef>
              <a:spcAft>
                <a:spcPts val="300"/>
              </a:spcAft>
              <a:buSzPct val="80000"/>
              <a:buFont typeface="Wingdings" pitchFamily="2" charset="2"/>
              <a:buChar char=""/>
            </a:pPr>
            <a:r>
              <a:rPr lang="en-US" sz="1800" b="0" smtClean="0">
                <a:latin typeface="Maiandra GD" pitchFamily="34" charset="0"/>
              </a:rPr>
              <a:t>takes </a:t>
            </a:r>
            <a:r>
              <a:rPr lang="en-US" sz="1800" b="0" dirty="0">
                <a:latin typeface="Maiandra GD" pitchFamily="34" charset="0"/>
              </a:rPr>
              <a:t>in 3 </a:t>
            </a:r>
            <a:r>
              <a:rPr lang="en-US" sz="1600" b="0" dirty="0" err="1">
                <a:latin typeface="Maiandra GD" pitchFamily="34" charset="0"/>
              </a:rPr>
              <a:t>ints</a:t>
            </a:r>
            <a:endParaRPr lang="en-US" sz="1600" b="0" dirty="0">
              <a:latin typeface="Maiandra GD" pitchFamily="34" charset="0"/>
            </a:endParaRPr>
          </a:p>
          <a:p>
            <a:pPr marL="1371600" lvl="2" indent="-274320" eaLnBrk="1" hangingPunct="1">
              <a:spcBef>
                <a:spcPts val="300"/>
              </a:spcBef>
              <a:spcAft>
                <a:spcPts val="300"/>
              </a:spcAft>
              <a:buSzPct val="80000"/>
              <a:buFont typeface="Wingdings" pitchFamily="2" charset="2"/>
              <a:buChar char=""/>
            </a:pPr>
            <a:r>
              <a:rPr lang="en-US" sz="1800" b="0" smtClean="0">
                <a:latin typeface="Maiandra GD" pitchFamily="34" charset="0"/>
              </a:rPr>
              <a:t>returns </a:t>
            </a:r>
            <a:r>
              <a:rPr lang="en-US" sz="1800" b="0" dirty="0">
                <a:latin typeface="Maiandra GD" pitchFamily="34" charset="0"/>
              </a:rPr>
              <a:t>an </a:t>
            </a:r>
            <a:r>
              <a:rPr lang="en-US" sz="1600" b="0" dirty="0" err="1">
                <a:latin typeface="Maiandra GD" pitchFamily="34" charset="0"/>
              </a:rPr>
              <a:t>int</a:t>
            </a:r>
            <a:endParaRPr lang="en-US" sz="1600" b="0" dirty="0">
              <a:latin typeface="Maiandra GD" pitchFamily="34" charset="0"/>
            </a:endParaRPr>
          </a:p>
          <a:p>
            <a:pPr marL="274320" indent="-274320" eaLnBrk="1" hangingPunct="1">
              <a:spcBef>
                <a:spcPts val="300"/>
              </a:spcBef>
              <a:spcAft>
                <a:spcPts val="300"/>
              </a:spcAft>
              <a:buClr>
                <a:schemeClr val="tx1"/>
              </a:buClr>
              <a:buSzPct val="93000"/>
            </a:pPr>
            <a:r>
              <a:rPr lang="en-US" sz="2400" b="0" dirty="0">
                <a:latin typeface="Maiandra GD" pitchFamily="34" charset="0"/>
              </a:rPr>
              <a:t>Promotion </a:t>
            </a:r>
            <a:r>
              <a:rPr lang="en-US" sz="2400" b="0" dirty="0">
                <a:solidFill>
                  <a:srgbClr val="FF0000"/>
                </a:solidFill>
                <a:latin typeface="Maiandra GD" pitchFamily="34" charset="0"/>
              </a:rPr>
              <a:t>rules and conversions</a:t>
            </a:r>
          </a:p>
          <a:p>
            <a:pPr marL="548640" lvl="1" indent="-274320" eaLnBrk="1" hangingPunct="1">
              <a:spcBef>
                <a:spcPts val="300"/>
              </a:spcBef>
              <a:spcAft>
                <a:spcPts val="300"/>
              </a:spcAft>
              <a:buClr>
                <a:schemeClr val="tx1"/>
              </a:buClr>
            </a:pPr>
            <a:r>
              <a:rPr lang="en-US" sz="2000" b="0" dirty="0">
                <a:latin typeface="Maiandra GD" pitchFamily="34" charset="0"/>
              </a:rPr>
              <a:t>Converting to lower types can lead to errors</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9" name="Rectangle 2"/>
          <p:cNvSpPr>
            <a:spLocks noGrp="1" noChangeArrowheads="1"/>
          </p:cNvSpPr>
          <p:nvPr>
            <p:ph type="title"/>
          </p:nvPr>
        </p:nvSpPr>
        <p:spPr>
          <a:xfrm>
            <a:off x="379413" y="914400"/>
            <a:ext cx="67833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4.7</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80900" name="Rectangle 3"/>
          <p:cNvSpPr>
            <a:spLocks noGrp="1" noChangeArrowheads="1"/>
          </p:cNvSpPr>
          <p:nvPr>
            <p:ph idx="1"/>
          </p:nvPr>
        </p:nvSpPr>
        <p:spPr>
          <a:xfrm>
            <a:off x="877888" y="2590800"/>
            <a:ext cx="7388225" cy="2677656"/>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Include function prototypes for all functions to take advantage </a:t>
            </a:r>
            <a:r>
              <a:rPr lang="en-US" sz="2400" b="0">
                <a:latin typeface="Maiandra GD" pitchFamily="34" charset="0"/>
              </a:rPr>
              <a:t>of </a:t>
            </a:r>
            <a:r>
              <a:rPr lang="en-US" sz="2400" b="0" smtClean="0">
                <a:latin typeface="Maiandra GD" pitchFamily="34" charset="0"/>
              </a:rPr>
              <a:t>C’s </a:t>
            </a:r>
            <a:r>
              <a:rPr lang="en-US" sz="2400" b="0" dirty="0">
                <a:latin typeface="Maiandra GD" pitchFamily="34" charset="0"/>
              </a:rPr>
              <a:t>type-checking </a:t>
            </a:r>
            <a:r>
              <a:rPr lang="en-US" sz="2400" b="0">
                <a:latin typeface="Maiandra GD" pitchFamily="34" charset="0"/>
              </a:rPr>
              <a:t>capabilities</a:t>
            </a:r>
            <a:r>
              <a:rPr lang="en-US" sz="2400" b="0" smtClean="0">
                <a:latin typeface="Maiandra GD" pitchFamily="34" charset="0"/>
              </a:rPr>
              <a:t>.</a:t>
            </a:r>
          </a:p>
          <a:p>
            <a:pPr marL="0" indent="0" algn="just" eaLnBrk="1" hangingPunct="1">
              <a:lnSpc>
                <a:spcPct val="100000"/>
              </a:lnSpc>
              <a:spcBef>
                <a:spcPts val="0"/>
              </a:spcBef>
              <a:spcAft>
                <a:spcPts val="0"/>
              </a:spcAft>
              <a:buNone/>
            </a:pPr>
            <a:r>
              <a:rPr lang="en-US" sz="2400" b="0" smtClean="0">
                <a:latin typeface="Maiandra GD" pitchFamily="34" charset="0"/>
              </a:rPr>
              <a:t>Use </a:t>
            </a:r>
            <a:r>
              <a:rPr lang="en-US" sz="2000" b="0" dirty="0">
                <a:solidFill>
                  <a:srgbClr val="FF0000"/>
                </a:solidFill>
                <a:latin typeface="Maiandra GD" pitchFamily="34" charset="0"/>
              </a:rPr>
              <a:t>#include preprocessor directives</a:t>
            </a:r>
            <a:r>
              <a:rPr lang="en-US" sz="2400" b="0" dirty="0">
                <a:latin typeface="Maiandra GD" pitchFamily="34" charset="0"/>
              </a:rPr>
              <a:t> to </a:t>
            </a:r>
            <a:r>
              <a:rPr lang="en-US" sz="2400" b="0" dirty="0">
                <a:solidFill>
                  <a:srgbClr val="0070C0"/>
                </a:solidFill>
                <a:latin typeface="Maiandra GD" pitchFamily="34" charset="0"/>
              </a:rPr>
              <a:t>obtain function prototypes for the standard library functions</a:t>
            </a:r>
            <a:r>
              <a:rPr lang="en-US" sz="2400" b="0" dirty="0">
                <a:latin typeface="Maiandra GD" pitchFamily="34" charset="0"/>
              </a:rPr>
              <a:t> from the headers for the appropriate libraries, or </a:t>
            </a:r>
            <a:r>
              <a:rPr lang="en-US" sz="2400" b="0" dirty="0">
                <a:solidFill>
                  <a:srgbClr val="0070C0"/>
                </a:solidFill>
                <a:latin typeface="Maiandra GD" pitchFamily="34" charset="0"/>
              </a:rPr>
              <a:t>to obtain headers containing function prototypes for functions </a:t>
            </a:r>
            <a:r>
              <a:rPr lang="en-US" sz="2400" b="0" dirty="0">
                <a:latin typeface="Maiandra GD" pitchFamily="34" charset="0"/>
              </a:rPr>
              <a:t>developed by you and/or your group members.</a:t>
            </a: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3" name="Rectangle 2"/>
          <p:cNvSpPr>
            <a:spLocks noGrp="1" noChangeArrowheads="1"/>
          </p:cNvSpPr>
          <p:nvPr>
            <p:ph type="title"/>
          </p:nvPr>
        </p:nvSpPr>
        <p:spPr>
          <a:xfrm>
            <a:off x="379413" y="914400"/>
            <a:ext cx="67833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4.8</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81924" name="Rectangle 3"/>
          <p:cNvSpPr>
            <a:spLocks noGrp="1" noChangeArrowheads="1"/>
          </p:cNvSpPr>
          <p:nvPr>
            <p:ph idx="1"/>
          </p:nvPr>
        </p:nvSpPr>
        <p:spPr>
          <a:xfrm>
            <a:off x="1142802" y="3352800"/>
            <a:ext cx="6858396" cy="1188660"/>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Parameter names </a:t>
            </a:r>
            <a:r>
              <a:rPr lang="en-US" sz="2400" b="0" dirty="0">
                <a:latin typeface="Maiandra GD" pitchFamily="34" charset="0"/>
              </a:rPr>
              <a:t>are sometimes included in function </a:t>
            </a:r>
            <a:r>
              <a:rPr lang="en-US" sz="2400" b="0">
                <a:latin typeface="Maiandra GD" pitchFamily="34" charset="0"/>
              </a:rPr>
              <a:t>prototypes </a:t>
            </a:r>
            <a:r>
              <a:rPr lang="en-US" sz="2400" b="0" smtClean="0">
                <a:latin typeface="Maiandra GD" pitchFamily="34" charset="0"/>
              </a:rPr>
              <a:t>for </a:t>
            </a:r>
            <a:r>
              <a:rPr lang="en-US" sz="2400" b="0" dirty="0">
                <a:latin typeface="Maiandra GD" pitchFamily="34" charset="0"/>
              </a:rPr>
              <a:t>documentation purposes. </a:t>
            </a:r>
            <a:r>
              <a:rPr lang="en-US" sz="2400" b="0" dirty="0">
                <a:solidFill>
                  <a:srgbClr val="0070C0"/>
                </a:solidFill>
                <a:latin typeface="Maiandra GD" pitchFamily="34" charset="0"/>
              </a:rPr>
              <a:t>The compiler ignores these names</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7" name="Rectangle 2"/>
          <p:cNvSpPr>
            <a:spLocks noGrp="1" noChangeArrowheads="1"/>
          </p:cNvSpPr>
          <p:nvPr>
            <p:ph type="title"/>
          </p:nvPr>
        </p:nvSpPr>
        <p:spPr>
          <a:xfrm>
            <a:off x="379413" y="914400"/>
            <a:ext cx="70881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4.8</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82948" name="Rectangle 3"/>
          <p:cNvSpPr>
            <a:spLocks noGrp="1" noChangeArrowheads="1"/>
          </p:cNvSpPr>
          <p:nvPr>
            <p:ph idx="1"/>
          </p:nvPr>
        </p:nvSpPr>
        <p:spPr>
          <a:xfrm>
            <a:off x="1542654" y="3505200"/>
            <a:ext cx="6058693" cy="830997"/>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Forgetting the semicolon</a:t>
            </a:r>
            <a:r>
              <a:rPr lang="en-US" sz="2400" b="0" dirty="0">
                <a:latin typeface="Maiandra GD" pitchFamily="34" charset="0"/>
              </a:rPr>
              <a:t> at the end of a function prototype is </a:t>
            </a:r>
            <a:r>
              <a:rPr lang="en-US" sz="2400" b="0" dirty="0">
                <a:solidFill>
                  <a:srgbClr val="FF0000"/>
                </a:solidFill>
                <a:latin typeface="Maiandra GD" pitchFamily="34" charset="0"/>
              </a:rPr>
              <a:t>a syntax error</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8" name="Rectangle 2"/>
          <p:cNvSpPr>
            <a:spLocks noChangeArrowheads="1"/>
          </p:cNvSpPr>
          <p:nvPr/>
        </p:nvSpPr>
        <p:spPr bwMode="auto">
          <a:xfrm>
            <a:off x="1695054" y="5105400"/>
            <a:ext cx="5753893" cy="3540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4.3</a:t>
            </a:r>
            <a:r>
              <a:rPr lang="en-US" smtClean="0">
                <a:solidFill>
                  <a:srgbClr val="000000"/>
                </a:solidFill>
                <a:latin typeface="Maiandra GD" pitchFamily="34" charset="0"/>
              </a:rPr>
              <a:t> </a:t>
            </a:r>
            <a:r>
              <a:rPr lang="en-US" b="1" dirty="0">
                <a:solidFill>
                  <a:srgbClr val="000000"/>
                </a:solidFill>
                <a:latin typeface="Maiandra GD" pitchFamily="34" charset="0"/>
              </a:rPr>
              <a:t>|</a:t>
            </a:r>
            <a:r>
              <a:rPr lang="en-US" dirty="0">
                <a:solidFill>
                  <a:srgbClr val="000000"/>
                </a:solidFill>
                <a:latin typeface="Maiandra GD" pitchFamily="34" charset="0"/>
              </a:rPr>
              <a:t> </a:t>
            </a:r>
            <a:r>
              <a:rPr lang="en-US" dirty="0">
                <a:solidFill>
                  <a:schemeClr val="tx1"/>
                </a:solidFill>
                <a:latin typeface="Maiandra GD" pitchFamily="34" charset="0"/>
              </a:rPr>
              <a:t>Promotion hierarchy for data types.</a:t>
            </a:r>
          </a:p>
        </p:txBody>
      </p:sp>
      <p:graphicFrame>
        <p:nvGraphicFramePr>
          <p:cNvPr id="6146" name="Object 3"/>
          <p:cNvGraphicFramePr>
            <a:graphicFrameLocks noGrp="1" noChangeAspect="1"/>
          </p:cNvGraphicFramePr>
          <p:nvPr>
            <p:ph/>
          </p:nvPr>
        </p:nvGraphicFramePr>
        <p:xfrm>
          <a:off x="2057400" y="1371600"/>
          <a:ext cx="5029200" cy="3195638"/>
        </p:xfrm>
        <a:graphic>
          <a:graphicData uri="http://schemas.openxmlformats.org/presentationml/2006/ole">
            <p:oleObj spid="_x0000_s375812" name="Document" r:id="rId4" imgW="5791119" imgH="3680509" progId="Word.Document.8">
              <p:embed/>
            </p:oleObj>
          </a:graphicData>
        </a:graphic>
      </p:graphicFrame>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1" name="Rectangle 2"/>
          <p:cNvSpPr>
            <a:spLocks noGrp="1" noChangeArrowheads="1"/>
          </p:cNvSpPr>
          <p:nvPr>
            <p:ph type="title"/>
          </p:nvPr>
        </p:nvSpPr>
        <p:spPr>
          <a:xfrm>
            <a:off x="379413" y="914400"/>
            <a:ext cx="70881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4.9</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83972" name="Rectangle 3"/>
          <p:cNvSpPr>
            <a:spLocks noGrp="1" noChangeArrowheads="1"/>
          </p:cNvSpPr>
          <p:nvPr>
            <p:ph idx="1"/>
          </p:nvPr>
        </p:nvSpPr>
        <p:spPr>
          <a:xfrm>
            <a:off x="1199754" y="3429000"/>
            <a:ext cx="6744493" cy="1200329"/>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Converting from </a:t>
            </a:r>
            <a:r>
              <a:rPr lang="en-US" sz="2400" b="0" dirty="0">
                <a:solidFill>
                  <a:srgbClr val="0070C0"/>
                </a:solidFill>
                <a:latin typeface="Maiandra GD" pitchFamily="34" charset="0"/>
              </a:rPr>
              <a:t>a higher data type</a:t>
            </a:r>
            <a:r>
              <a:rPr lang="en-US" sz="2400" b="0" dirty="0">
                <a:latin typeface="Maiandra GD" pitchFamily="34" charset="0"/>
              </a:rPr>
              <a:t> in the promotion hierarchy </a:t>
            </a:r>
            <a:r>
              <a:rPr lang="en-US" sz="2400" b="0" dirty="0">
                <a:solidFill>
                  <a:srgbClr val="0070C0"/>
                </a:solidFill>
                <a:latin typeface="Maiandra GD" pitchFamily="34" charset="0"/>
              </a:rPr>
              <a:t>to a lower type</a:t>
            </a:r>
            <a:r>
              <a:rPr lang="en-US" sz="2400" b="0" dirty="0">
                <a:latin typeface="Maiandra GD" pitchFamily="34" charset="0"/>
              </a:rPr>
              <a:t> can </a:t>
            </a:r>
            <a:r>
              <a:rPr lang="en-US" sz="2400" b="0" dirty="0">
                <a:solidFill>
                  <a:srgbClr val="FF0000"/>
                </a:solidFill>
                <a:latin typeface="Maiandra GD" pitchFamily="34" charset="0"/>
              </a:rPr>
              <a:t>change the data value</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5" name="Rectangle 2"/>
          <p:cNvSpPr>
            <a:spLocks noGrp="1" noChangeArrowheads="1"/>
          </p:cNvSpPr>
          <p:nvPr>
            <p:ph type="title"/>
          </p:nvPr>
        </p:nvSpPr>
        <p:spPr>
          <a:xfrm>
            <a:off x="379413" y="914400"/>
            <a:ext cx="72405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4.10</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84996" name="Rectangle 3"/>
          <p:cNvSpPr>
            <a:spLocks noGrp="1" noChangeArrowheads="1"/>
          </p:cNvSpPr>
          <p:nvPr>
            <p:ph idx="1"/>
          </p:nvPr>
        </p:nvSpPr>
        <p:spPr>
          <a:xfrm>
            <a:off x="1031479" y="2819400"/>
            <a:ext cx="7081043" cy="2308324"/>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Forgetting a function prototype</a:t>
            </a:r>
            <a:r>
              <a:rPr lang="en-US" sz="2400" b="0" dirty="0">
                <a:latin typeface="Maiandra GD" pitchFamily="34" charset="0"/>
              </a:rPr>
              <a:t> causes </a:t>
            </a:r>
            <a:r>
              <a:rPr lang="en-US" sz="2400" b="0" dirty="0">
                <a:solidFill>
                  <a:srgbClr val="FF0000"/>
                </a:solidFill>
                <a:latin typeface="Maiandra GD" pitchFamily="34" charset="0"/>
              </a:rPr>
              <a:t>a syntax error </a:t>
            </a:r>
            <a:r>
              <a:rPr lang="en-US" sz="2400" b="0" dirty="0">
                <a:latin typeface="Maiandra GD" pitchFamily="34" charset="0"/>
              </a:rPr>
              <a:t>if the return type of the function is not </a:t>
            </a:r>
            <a:r>
              <a:rPr lang="en-US" sz="2000" b="0" dirty="0" err="1">
                <a:solidFill>
                  <a:srgbClr val="FF0000"/>
                </a:solidFill>
                <a:latin typeface="Maiandra GD" pitchFamily="34" charset="0"/>
              </a:rPr>
              <a:t>int</a:t>
            </a:r>
            <a:r>
              <a:rPr lang="en-US" sz="2400" b="0" dirty="0">
                <a:latin typeface="Maiandra GD" pitchFamily="34" charset="0"/>
              </a:rPr>
              <a:t> and the function definition appears after the function call in the program. Otherwise, </a:t>
            </a:r>
            <a:r>
              <a:rPr lang="en-US" sz="2400" b="0" dirty="0">
                <a:solidFill>
                  <a:srgbClr val="0070C0"/>
                </a:solidFill>
                <a:latin typeface="Maiandra GD" pitchFamily="34" charset="0"/>
              </a:rPr>
              <a:t>forgetting a function prototype may cause a runtime error or an unexpected result</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Rectangle 2"/>
          <p:cNvSpPr>
            <a:spLocks noGrp="1" noChangeArrowheads="1"/>
          </p:cNvSpPr>
          <p:nvPr>
            <p:ph type="title"/>
          </p:nvPr>
        </p:nvSpPr>
        <p:spPr>
          <a:xfrm>
            <a:off x="381000" y="914400"/>
            <a:ext cx="7772400" cy="646331"/>
          </a:xfrm>
          <a:noFill/>
        </p:spPr>
        <p:txBody>
          <a:bodyPr>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4.9</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86020" name="Rectangle 3"/>
          <p:cNvSpPr>
            <a:spLocks noGrp="1" noChangeArrowheads="1"/>
          </p:cNvSpPr>
          <p:nvPr>
            <p:ph idx="1"/>
          </p:nvPr>
        </p:nvSpPr>
        <p:spPr>
          <a:xfrm>
            <a:off x="933450" y="2971800"/>
            <a:ext cx="7277100" cy="1938992"/>
          </a:xfrm>
          <a:noFill/>
        </p:spPr>
        <p:txBody>
          <a:bodyPr anchor="t"/>
          <a:lstStyle/>
          <a:p>
            <a:pPr marL="0" indent="0" algn="just" eaLnBrk="1" hangingPunct="1">
              <a:lnSpc>
                <a:spcPct val="100000"/>
              </a:lnSpc>
              <a:spcBef>
                <a:spcPts val="0"/>
              </a:spcBef>
              <a:spcAft>
                <a:spcPts val="0"/>
              </a:spcAft>
              <a:buNone/>
            </a:pPr>
            <a:r>
              <a:rPr lang="en-US" sz="2400" b="0" dirty="0">
                <a:solidFill>
                  <a:srgbClr val="FF0000"/>
                </a:solidFill>
                <a:latin typeface="Maiandra GD" pitchFamily="34" charset="0"/>
              </a:rPr>
              <a:t>A function prototype placed outside any function definition</a:t>
            </a:r>
            <a:r>
              <a:rPr lang="en-US" sz="2400" b="0" dirty="0">
                <a:latin typeface="Maiandra GD" pitchFamily="34" charset="0"/>
              </a:rPr>
              <a:t> applies to </a:t>
            </a:r>
            <a:r>
              <a:rPr lang="en-US" sz="2400" b="0" dirty="0">
                <a:solidFill>
                  <a:srgbClr val="0070C0"/>
                </a:solidFill>
                <a:latin typeface="Maiandra GD" pitchFamily="34" charset="0"/>
              </a:rPr>
              <a:t>all calls to the function appearing after the function prototype in the file</a:t>
            </a:r>
            <a:r>
              <a:rPr lang="en-US" sz="2400" b="0" dirty="0">
                <a:latin typeface="Maiandra GD" pitchFamily="34" charset="0"/>
              </a:rPr>
              <a:t>. A function prototype placed in a function applies only to calls made in that function. </a:t>
            </a: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3" name="Rectangle 2"/>
          <p:cNvSpPr>
            <a:spLocks noGrp="1" noChangeArrowheads="1"/>
          </p:cNvSpPr>
          <p:nvPr>
            <p:ph type="title"/>
          </p:nvPr>
        </p:nvSpPr>
        <p:spPr>
          <a:xfrm>
            <a:off x="152400" y="76200"/>
            <a:ext cx="8534400" cy="609600"/>
          </a:xfrm>
        </p:spPr>
        <p:txBody>
          <a:bodyPr/>
          <a:lstStyle/>
          <a:p>
            <a:pPr eaLnBrk="1" hangingPunct="1"/>
            <a:r>
              <a:rPr lang="en-US" sz="3200" b="1" smtClean="0">
                <a:effectLst>
                  <a:outerShdw blurRad="38100" dist="38100" dir="2700000" algn="tl">
                    <a:srgbClr val="000000">
                      <a:alpha val="43137"/>
                    </a:srgbClr>
                  </a:outerShdw>
                </a:effectLst>
                <a:latin typeface="Maiandra GD" pitchFamily="34" charset="0"/>
              </a:rPr>
              <a:t>4.7 </a:t>
            </a:r>
            <a:r>
              <a:rPr lang="en-US" sz="3200" b="1" dirty="0">
                <a:effectLst>
                  <a:outerShdw blurRad="38100" dist="38100" dir="2700000" algn="tl">
                    <a:srgbClr val="000000">
                      <a:alpha val="43137"/>
                    </a:srgbClr>
                  </a:outerShdw>
                </a:effectLst>
                <a:latin typeface="Maiandra GD" pitchFamily="34" charset="0"/>
              </a:rPr>
              <a:t>Function Call Stack and Activation Records</a:t>
            </a:r>
          </a:p>
        </p:txBody>
      </p:sp>
      <p:sp>
        <p:nvSpPr>
          <p:cNvPr id="87044" name="Rectangle 3"/>
          <p:cNvSpPr>
            <a:spLocks noGrp="1" noChangeArrowheads="1"/>
          </p:cNvSpPr>
          <p:nvPr>
            <p:ph idx="1"/>
          </p:nvPr>
        </p:nvSpPr>
        <p:spPr>
          <a:xfrm>
            <a:off x="533400" y="1447800"/>
            <a:ext cx="8077200" cy="4419600"/>
          </a:xfrm>
        </p:spPr>
        <p:txBody>
          <a:bodyPr/>
          <a:lstStyle/>
          <a:p>
            <a:pPr marL="274320" indent="-274320" eaLnBrk="1" hangingPunct="1">
              <a:spcBef>
                <a:spcPts val="600"/>
              </a:spcBef>
              <a:spcAft>
                <a:spcPts val="600"/>
              </a:spcAft>
              <a:buClr>
                <a:schemeClr val="tx1"/>
              </a:buClr>
              <a:buSzPct val="80000"/>
            </a:pPr>
            <a:r>
              <a:rPr lang="en-US" sz="2400" dirty="0">
                <a:solidFill>
                  <a:srgbClr val="FF0000"/>
                </a:solidFill>
                <a:latin typeface="Maiandra GD" pitchFamily="34" charset="0"/>
              </a:rPr>
              <a:t>Program execution stack</a:t>
            </a:r>
          </a:p>
          <a:p>
            <a:pPr marL="548640" lvl="1" indent="-274320" eaLnBrk="1" hangingPunct="1">
              <a:spcBef>
                <a:spcPts val="600"/>
              </a:spcBef>
              <a:spcAft>
                <a:spcPts val="600"/>
              </a:spcAft>
              <a:buClr>
                <a:schemeClr val="tx1"/>
              </a:buClr>
              <a:buSzPct val="80000"/>
            </a:pPr>
            <a:r>
              <a:rPr lang="en-US" sz="2000" b="0" dirty="0">
                <a:latin typeface="Maiandra GD" pitchFamily="34" charset="0"/>
              </a:rPr>
              <a:t>A stack is </a:t>
            </a:r>
            <a:r>
              <a:rPr lang="en-US" sz="2000" b="0" dirty="0">
                <a:solidFill>
                  <a:srgbClr val="FF0000"/>
                </a:solidFill>
                <a:latin typeface="Maiandra GD" pitchFamily="34" charset="0"/>
              </a:rPr>
              <a:t>a </a:t>
            </a:r>
            <a:r>
              <a:rPr lang="en-US" sz="2000" b="0" dirty="0" smtClean="0">
                <a:solidFill>
                  <a:srgbClr val="FF0000"/>
                </a:solidFill>
                <a:latin typeface="Maiandra GD" pitchFamily="34" charset="0"/>
              </a:rPr>
              <a:t>Last-In</a:t>
            </a:r>
            <a:r>
              <a:rPr lang="en-US" sz="2000" b="0" dirty="0">
                <a:solidFill>
                  <a:srgbClr val="FF0000"/>
                </a:solidFill>
                <a:latin typeface="Maiandra GD" pitchFamily="34" charset="0"/>
              </a:rPr>
              <a:t>, </a:t>
            </a:r>
            <a:r>
              <a:rPr lang="en-US" sz="2000" b="0" dirty="0" smtClean="0">
                <a:solidFill>
                  <a:srgbClr val="FF0000"/>
                </a:solidFill>
                <a:latin typeface="Maiandra GD" pitchFamily="34" charset="0"/>
              </a:rPr>
              <a:t>First-Out</a:t>
            </a:r>
            <a:r>
              <a:rPr lang="en-US" sz="2000" b="0" dirty="0" smtClean="0">
                <a:latin typeface="Maiandra GD" pitchFamily="34" charset="0"/>
              </a:rPr>
              <a:t> </a:t>
            </a:r>
            <a:r>
              <a:rPr lang="en-US" sz="2000" b="0" dirty="0">
                <a:latin typeface="Maiandra GD" pitchFamily="34" charset="0"/>
              </a:rPr>
              <a:t>(</a:t>
            </a:r>
            <a:r>
              <a:rPr lang="en-US" sz="2000" b="0" dirty="0">
                <a:solidFill>
                  <a:srgbClr val="0070C0"/>
                </a:solidFill>
                <a:latin typeface="Maiandra GD" pitchFamily="34" charset="0"/>
              </a:rPr>
              <a:t>LIFO</a:t>
            </a:r>
            <a:r>
              <a:rPr lang="en-US" sz="2000" b="0" dirty="0">
                <a:latin typeface="Maiandra GD" pitchFamily="34" charset="0"/>
              </a:rPr>
              <a:t>) data structure</a:t>
            </a:r>
          </a:p>
          <a:p>
            <a:pPr marL="914400" lvl="2" indent="-274320" eaLnBrk="1" hangingPunct="1">
              <a:spcBef>
                <a:spcPts val="600"/>
              </a:spcBef>
              <a:spcAft>
                <a:spcPts val="600"/>
              </a:spcAft>
              <a:buClr>
                <a:schemeClr val="tx1"/>
              </a:buClr>
              <a:buSzPct val="80000"/>
            </a:pPr>
            <a:r>
              <a:rPr lang="en-US" sz="1800" b="0" dirty="0">
                <a:latin typeface="Maiandra GD" pitchFamily="34" charset="0"/>
              </a:rPr>
              <a:t>Anything put into the stack is </a:t>
            </a:r>
            <a:r>
              <a:rPr lang="en-US" sz="1800" b="0">
                <a:latin typeface="Maiandra GD" pitchFamily="34" charset="0"/>
              </a:rPr>
              <a:t>placed </a:t>
            </a:r>
            <a:r>
              <a:rPr lang="en-US" altLang="ja-JP" sz="1800" b="0" smtClean="0">
                <a:latin typeface="Maiandra GD" pitchFamily="34" charset="0"/>
              </a:rPr>
              <a:t>“</a:t>
            </a:r>
            <a:r>
              <a:rPr lang="en-US" sz="1800" b="0" smtClean="0">
                <a:solidFill>
                  <a:srgbClr val="0070C0"/>
                </a:solidFill>
                <a:latin typeface="Maiandra GD" pitchFamily="34" charset="0"/>
              </a:rPr>
              <a:t>on top</a:t>
            </a:r>
            <a:r>
              <a:rPr lang="en-US" sz="1800" smtClean="0">
                <a:latin typeface="Maiandra GD" pitchFamily="34" charset="0"/>
              </a:rPr>
              <a:t>”</a:t>
            </a:r>
            <a:endParaRPr lang="en-US" sz="1800" b="0" dirty="0">
              <a:latin typeface="Maiandra GD" pitchFamily="34" charset="0"/>
            </a:endParaRPr>
          </a:p>
          <a:p>
            <a:pPr marL="914400" lvl="2" indent="-274320" eaLnBrk="1" hangingPunct="1">
              <a:spcBef>
                <a:spcPts val="600"/>
              </a:spcBef>
              <a:spcAft>
                <a:spcPts val="600"/>
              </a:spcAft>
              <a:buClr>
                <a:schemeClr val="tx1"/>
              </a:buClr>
              <a:buSzPct val="80000"/>
            </a:pPr>
            <a:r>
              <a:rPr lang="en-US" sz="1800" b="0" dirty="0">
                <a:latin typeface="Maiandra GD" pitchFamily="34" charset="0"/>
              </a:rPr>
              <a:t>The only data that can be taken out is </a:t>
            </a:r>
            <a:r>
              <a:rPr lang="en-US" sz="1800" b="0" dirty="0">
                <a:solidFill>
                  <a:srgbClr val="0070C0"/>
                </a:solidFill>
                <a:latin typeface="Maiandra GD" pitchFamily="34" charset="0"/>
              </a:rPr>
              <a:t>the data on top</a:t>
            </a:r>
          </a:p>
          <a:p>
            <a:pPr marL="548640" lvl="1" indent="-274320" eaLnBrk="1" hangingPunct="1">
              <a:spcBef>
                <a:spcPts val="600"/>
              </a:spcBef>
              <a:spcAft>
                <a:spcPts val="600"/>
              </a:spcAft>
              <a:buClr>
                <a:schemeClr val="tx1"/>
              </a:buClr>
              <a:buSzPct val="80000"/>
            </a:pPr>
            <a:r>
              <a:rPr lang="en-US" sz="2000" b="0" dirty="0">
                <a:latin typeface="Maiandra GD" pitchFamily="34" charset="0"/>
              </a:rPr>
              <a:t>C uses </a:t>
            </a:r>
            <a:r>
              <a:rPr lang="en-US" sz="2000" b="0" dirty="0">
                <a:solidFill>
                  <a:srgbClr val="0070C0"/>
                </a:solidFill>
                <a:latin typeface="Maiandra GD" pitchFamily="34" charset="0"/>
              </a:rPr>
              <a:t>a program execution stack</a:t>
            </a:r>
            <a:r>
              <a:rPr lang="en-US" sz="2000" b="0" dirty="0">
                <a:latin typeface="Maiandra GD" pitchFamily="34" charset="0"/>
              </a:rPr>
              <a:t> to keep track </a:t>
            </a:r>
            <a:r>
              <a:rPr lang="en-US" sz="2000" b="0">
                <a:latin typeface="Maiandra GD" pitchFamily="34" charset="0"/>
              </a:rPr>
              <a:t>of </a:t>
            </a:r>
            <a:r>
              <a:rPr lang="en-US" sz="2000" b="0" smtClean="0">
                <a:latin typeface="Maiandra GD" pitchFamily="34" charset="0"/>
              </a:rPr>
              <a:t>which functions </a:t>
            </a:r>
            <a:r>
              <a:rPr lang="en-US" sz="2000" b="0" dirty="0">
                <a:latin typeface="Maiandra GD" pitchFamily="34" charset="0"/>
              </a:rPr>
              <a:t>have been called</a:t>
            </a:r>
          </a:p>
          <a:p>
            <a:pPr marL="914400" lvl="2" indent="-274320" eaLnBrk="1" hangingPunct="1">
              <a:spcBef>
                <a:spcPts val="600"/>
              </a:spcBef>
              <a:spcAft>
                <a:spcPts val="600"/>
              </a:spcAft>
              <a:buClr>
                <a:schemeClr val="tx1"/>
              </a:buClr>
              <a:buSzPct val="80000"/>
            </a:pPr>
            <a:r>
              <a:rPr lang="en-US" sz="1800" b="0" dirty="0">
                <a:latin typeface="Maiandra GD" pitchFamily="34" charset="0"/>
              </a:rPr>
              <a:t>When a function is called, it is placed </a:t>
            </a:r>
            <a:r>
              <a:rPr lang="en-US" sz="1800" b="0" dirty="0">
                <a:solidFill>
                  <a:srgbClr val="0070C0"/>
                </a:solidFill>
                <a:latin typeface="Maiandra GD" pitchFamily="34" charset="0"/>
              </a:rPr>
              <a:t>on top of the stack</a:t>
            </a:r>
          </a:p>
          <a:p>
            <a:pPr marL="914400" lvl="2" indent="-274320" eaLnBrk="1" hangingPunct="1">
              <a:spcBef>
                <a:spcPts val="600"/>
              </a:spcBef>
              <a:spcAft>
                <a:spcPts val="600"/>
              </a:spcAft>
              <a:buClr>
                <a:schemeClr val="tx1"/>
              </a:buClr>
              <a:buSzPct val="80000"/>
            </a:pPr>
            <a:r>
              <a:rPr lang="en-US" sz="1800" b="0" dirty="0">
                <a:latin typeface="Maiandra GD" pitchFamily="34" charset="0"/>
              </a:rPr>
              <a:t>When a function ends, it is </a:t>
            </a:r>
            <a:r>
              <a:rPr lang="en-US" sz="1800" b="0" dirty="0">
                <a:solidFill>
                  <a:srgbClr val="0070C0"/>
                </a:solidFill>
                <a:latin typeface="Maiandra GD" pitchFamily="34" charset="0"/>
              </a:rPr>
              <a:t>taken off the stack</a:t>
            </a:r>
            <a:r>
              <a:rPr lang="en-US" sz="1800" b="0" dirty="0">
                <a:latin typeface="Maiandra GD" pitchFamily="34" charset="0"/>
              </a:rPr>
              <a:t> and control returns to </a:t>
            </a:r>
            <a:r>
              <a:rPr lang="en-US" sz="1800" b="0" dirty="0">
                <a:solidFill>
                  <a:srgbClr val="0070C0"/>
                </a:solidFill>
                <a:latin typeface="Maiandra GD" pitchFamily="34" charset="0"/>
              </a:rPr>
              <a:t>the function immediately below it</a:t>
            </a:r>
          </a:p>
          <a:p>
            <a:pPr marL="548640" lvl="1" indent="-274320" eaLnBrk="1" hangingPunct="1">
              <a:spcBef>
                <a:spcPts val="600"/>
              </a:spcBef>
              <a:spcAft>
                <a:spcPts val="600"/>
              </a:spcAft>
              <a:buClr>
                <a:schemeClr val="tx1"/>
              </a:buClr>
              <a:buSzPct val="80000"/>
            </a:pPr>
            <a:r>
              <a:rPr lang="en-US" sz="2000" b="0" dirty="0">
                <a:latin typeface="Maiandra GD" pitchFamily="34" charset="0"/>
              </a:rPr>
              <a:t>Calling more functions than C can handle at once is known as </a:t>
            </a:r>
            <a:r>
              <a:rPr lang="en-US" sz="2000" b="0">
                <a:latin typeface="Maiandra GD" pitchFamily="34" charset="0"/>
              </a:rPr>
              <a:t>a </a:t>
            </a:r>
            <a:r>
              <a:rPr lang="en-US" altLang="ja-JP" sz="2000" b="0" smtClean="0">
                <a:latin typeface="Maiandra GD" pitchFamily="34" charset="0"/>
              </a:rPr>
              <a:t>“</a:t>
            </a:r>
            <a:r>
              <a:rPr lang="en-US" sz="2000" b="0" smtClean="0">
                <a:solidFill>
                  <a:srgbClr val="0070C0"/>
                </a:solidFill>
                <a:latin typeface="Maiandra GD" pitchFamily="34" charset="0"/>
              </a:rPr>
              <a:t>stack </a:t>
            </a:r>
            <a:r>
              <a:rPr lang="en-US" sz="2000" b="0">
                <a:solidFill>
                  <a:srgbClr val="0070C0"/>
                </a:solidFill>
                <a:latin typeface="Maiandra GD" pitchFamily="34" charset="0"/>
              </a:rPr>
              <a:t>overflow </a:t>
            </a:r>
            <a:r>
              <a:rPr lang="en-US" sz="2000" b="0" smtClean="0">
                <a:solidFill>
                  <a:srgbClr val="0070C0"/>
                </a:solidFill>
                <a:latin typeface="Maiandra GD" pitchFamily="34" charset="0"/>
              </a:rPr>
              <a:t>error</a:t>
            </a:r>
            <a:r>
              <a:rPr lang="en-US" altLang="ja-JP" sz="2000" b="0" smtClean="0">
                <a:latin typeface="Maiandra GD" pitchFamily="34" charset="0"/>
              </a:rPr>
              <a:t>”</a:t>
            </a:r>
            <a:endParaRPr lang="en-US" sz="2000" b="0" dirty="0">
              <a:latin typeface="Maiandra GD" pitchFamily="34"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1" name="Rectangle 2"/>
          <p:cNvSpPr>
            <a:spLocks noGrp="1" noChangeArrowheads="1"/>
          </p:cNvSpPr>
          <p:nvPr>
            <p:ph idx="1"/>
          </p:nvPr>
        </p:nvSpPr>
        <p:spPr>
          <a:xfrm>
            <a:off x="933450" y="801688"/>
            <a:ext cx="7277100" cy="5254625"/>
          </a:xfrm>
        </p:spPr>
        <p:txBody>
          <a:bodyPr/>
          <a:lstStyle/>
          <a:p>
            <a:pPr marL="0" indent="-457200" eaLnBrk="1" hangingPunct="1">
              <a:lnSpc>
                <a:spcPct val="100000"/>
              </a:lnSpc>
              <a:spcBef>
                <a:spcPts val="1800"/>
              </a:spcBef>
              <a:spcAft>
                <a:spcPts val="1800"/>
              </a:spcAft>
              <a:buNone/>
            </a:pPr>
            <a:r>
              <a:rPr lang="en-US" sz="2200" b="1" smtClean="0">
                <a:solidFill>
                  <a:schemeClr val="accent1">
                    <a:lumMod val="25000"/>
                  </a:schemeClr>
                </a:solidFill>
                <a:latin typeface="Maiandra GD" pitchFamily="34" charset="0"/>
                <a:ea typeface="Times New Roman" charset="0"/>
                <a:cs typeface="Goudy Sans Medium" charset="0"/>
              </a:rPr>
              <a:t>4.10</a:t>
            </a:r>
            <a:r>
              <a:rPr lang="en-US" sz="2200" dirty="0">
                <a:latin typeface="Maiandra GD" pitchFamily="34" charset="0"/>
                <a:ea typeface="Times New Roman" charset="0"/>
                <a:cs typeface="Goudy Sans Book" charset="0"/>
              </a:rPr>
              <a:t>	Random Number Generation</a:t>
            </a:r>
          </a:p>
          <a:p>
            <a:pPr marL="0" indent="-457200" eaLnBrk="1" hangingPunct="1">
              <a:lnSpc>
                <a:spcPct val="100000"/>
              </a:lnSpc>
              <a:spcBef>
                <a:spcPts val="1800"/>
              </a:spcBef>
              <a:spcAft>
                <a:spcPts val="1800"/>
              </a:spcAft>
              <a:buNone/>
            </a:pPr>
            <a:r>
              <a:rPr lang="en-US" sz="2200" b="1" smtClean="0">
                <a:solidFill>
                  <a:schemeClr val="accent1">
                    <a:lumMod val="25000"/>
                  </a:schemeClr>
                </a:solidFill>
                <a:latin typeface="Maiandra GD" pitchFamily="34" charset="0"/>
                <a:ea typeface="Times New Roman" charset="0"/>
                <a:cs typeface="Goudy Sans Book" charset="0"/>
              </a:rPr>
              <a:t>4.11</a:t>
            </a:r>
            <a:r>
              <a:rPr lang="en-US" sz="2200" dirty="0">
                <a:latin typeface="Maiandra GD" pitchFamily="34" charset="0"/>
                <a:cs typeface="Times New Roman" charset="0"/>
              </a:rPr>
              <a:t>	</a:t>
            </a:r>
            <a:r>
              <a:rPr lang="en-US" sz="2200" dirty="0">
                <a:latin typeface="Maiandra GD" pitchFamily="34" charset="0"/>
              </a:rPr>
              <a:t>Example: A Game of Chance</a:t>
            </a:r>
            <a:endParaRPr lang="en-US" sz="2200" dirty="0">
              <a:solidFill>
                <a:srgbClr val="B3B366"/>
              </a:solidFill>
              <a:latin typeface="Maiandra GD" pitchFamily="34" charset="0"/>
              <a:cs typeface="Times New Roman" charset="0"/>
            </a:endParaRPr>
          </a:p>
          <a:p>
            <a:pPr marL="0" indent="-457200" eaLnBrk="1" hangingPunct="1">
              <a:lnSpc>
                <a:spcPct val="100000"/>
              </a:lnSpc>
              <a:spcBef>
                <a:spcPts val="1800"/>
              </a:spcBef>
              <a:spcAft>
                <a:spcPts val="1800"/>
              </a:spcAft>
              <a:buNone/>
            </a:pPr>
            <a:r>
              <a:rPr lang="en-US" sz="2200" b="1" smtClean="0">
                <a:solidFill>
                  <a:schemeClr val="accent1">
                    <a:lumMod val="25000"/>
                  </a:schemeClr>
                </a:solidFill>
                <a:latin typeface="Maiandra GD" pitchFamily="34" charset="0"/>
                <a:cs typeface="Times New Roman" charset="0"/>
              </a:rPr>
              <a:t>4.12</a:t>
            </a:r>
            <a:r>
              <a:rPr lang="en-US" sz="2200" dirty="0">
                <a:latin typeface="Maiandra GD" pitchFamily="34" charset="0"/>
                <a:cs typeface="Times New Roman" charset="0"/>
              </a:rPr>
              <a:t>	</a:t>
            </a:r>
            <a:r>
              <a:rPr lang="en-US" sz="2200" dirty="0">
                <a:latin typeface="Maiandra GD" pitchFamily="34" charset="0"/>
              </a:rPr>
              <a:t>Storage Classes</a:t>
            </a:r>
          </a:p>
          <a:p>
            <a:pPr marL="0" indent="-457200" eaLnBrk="1" hangingPunct="1">
              <a:lnSpc>
                <a:spcPct val="100000"/>
              </a:lnSpc>
              <a:spcBef>
                <a:spcPts val="1800"/>
              </a:spcBef>
              <a:spcAft>
                <a:spcPts val="1800"/>
              </a:spcAft>
              <a:buNone/>
            </a:pPr>
            <a:r>
              <a:rPr lang="en-US" sz="2200" b="1" smtClean="0">
                <a:solidFill>
                  <a:schemeClr val="accent1">
                    <a:lumMod val="25000"/>
                  </a:schemeClr>
                </a:solidFill>
                <a:latin typeface="Maiandra GD" pitchFamily="34" charset="0"/>
                <a:cs typeface="Times New Roman" charset="0"/>
              </a:rPr>
              <a:t>4.13</a:t>
            </a:r>
            <a:r>
              <a:rPr lang="en-US" sz="2200" dirty="0">
                <a:latin typeface="Maiandra GD" pitchFamily="34" charset="0"/>
                <a:cs typeface="Times New Roman" charset="0"/>
              </a:rPr>
              <a:t>	</a:t>
            </a:r>
            <a:r>
              <a:rPr lang="en-US" sz="2200" dirty="0">
                <a:latin typeface="Maiandra GD" pitchFamily="34" charset="0"/>
              </a:rPr>
              <a:t>Scope Rules</a:t>
            </a:r>
            <a:endParaRPr lang="en-US" sz="2200" dirty="0">
              <a:solidFill>
                <a:srgbClr val="B3B366"/>
              </a:solidFill>
              <a:latin typeface="Maiandra GD" pitchFamily="34" charset="0"/>
              <a:cs typeface="Times New Roman" charset="0"/>
            </a:endParaRPr>
          </a:p>
          <a:p>
            <a:pPr marL="0" indent="-457200" eaLnBrk="1" hangingPunct="1">
              <a:lnSpc>
                <a:spcPct val="100000"/>
              </a:lnSpc>
              <a:spcBef>
                <a:spcPts val="1800"/>
              </a:spcBef>
              <a:spcAft>
                <a:spcPts val="1800"/>
              </a:spcAft>
              <a:buNone/>
            </a:pPr>
            <a:r>
              <a:rPr lang="en-US" sz="2200" b="1" smtClean="0">
                <a:solidFill>
                  <a:schemeClr val="accent1">
                    <a:lumMod val="25000"/>
                  </a:schemeClr>
                </a:solidFill>
                <a:latin typeface="Maiandra GD" pitchFamily="34" charset="0"/>
                <a:cs typeface="Times New Roman" charset="0"/>
              </a:rPr>
              <a:t>4.14</a:t>
            </a:r>
            <a:r>
              <a:rPr lang="en-US" sz="2200" dirty="0">
                <a:latin typeface="Maiandra GD" pitchFamily="34" charset="0"/>
                <a:cs typeface="Times New Roman" charset="0"/>
              </a:rPr>
              <a:t>	</a:t>
            </a:r>
            <a:r>
              <a:rPr lang="en-US" sz="2200" dirty="0">
                <a:latin typeface="Maiandra GD" pitchFamily="34" charset="0"/>
              </a:rPr>
              <a:t>Recursion</a:t>
            </a:r>
            <a:endParaRPr lang="en-US" sz="2200" dirty="0">
              <a:solidFill>
                <a:srgbClr val="B3B366"/>
              </a:solidFill>
              <a:latin typeface="Maiandra GD" pitchFamily="34" charset="0"/>
              <a:cs typeface="Times New Roman" charset="0"/>
            </a:endParaRPr>
          </a:p>
          <a:p>
            <a:pPr marL="0" indent="-457200" eaLnBrk="1" hangingPunct="1">
              <a:lnSpc>
                <a:spcPct val="100000"/>
              </a:lnSpc>
              <a:spcBef>
                <a:spcPts val="1800"/>
              </a:spcBef>
              <a:spcAft>
                <a:spcPts val="1800"/>
              </a:spcAft>
              <a:buNone/>
            </a:pPr>
            <a:r>
              <a:rPr lang="en-US" sz="2200" b="1" smtClean="0">
                <a:solidFill>
                  <a:schemeClr val="accent1">
                    <a:lumMod val="25000"/>
                  </a:schemeClr>
                </a:solidFill>
                <a:latin typeface="Maiandra GD" pitchFamily="34" charset="0"/>
                <a:cs typeface="Times New Roman" charset="0"/>
              </a:rPr>
              <a:t>4.15</a:t>
            </a:r>
            <a:r>
              <a:rPr lang="en-US" sz="2200" dirty="0">
                <a:latin typeface="Maiandra GD" pitchFamily="34" charset="0"/>
                <a:cs typeface="Times New Roman" charset="0"/>
              </a:rPr>
              <a:t>	</a:t>
            </a:r>
            <a:r>
              <a:rPr lang="en-US" sz="2200" dirty="0">
                <a:latin typeface="Maiandra GD" pitchFamily="34" charset="0"/>
              </a:rPr>
              <a:t>Example Using Recursion: Fibonacci Series</a:t>
            </a:r>
            <a:endParaRPr lang="en-US" sz="2200" dirty="0">
              <a:solidFill>
                <a:srgbClr val="B3B366"/>
              </a:solidFill>
              <a:latin typeface="Maiandra GD" pitchFamily="34" charset="0"/>
              <a:cs typeface="Times New Roman" charset="0"/>
            </a:endParaRPr>
          </a:p>
          <a:p>
            <a:pPr marL="0" indent="-457200" eaLnBrk="1" hangingPunct="1">
              <a:lnSpc>
                <a:spcPct val="100000"/>
              </a:lnSpc>
              <a:spcBef>
                <a:spcPts val="1800"/>
              </a:spcBef>
              <a:spcAft>
                <a:spcPts val="1800"/>
              </a:spcAft>
              <a:buNone/>
            </a:pPr>
            <a:r>
              <a:rPr lang="en-US" sz="2200" b="1" smtClean="0">
                <a:solidFill>
                  <a:schemeClr val="accent1">
                    <a:lumMod val="25000"/>
                  </a:schemeClr>
                </a:solidFill>
                <a:latin typeface="Maiandra GD" pitchFamily="34" charset="0"/>
                <a:cs typeface="Times New Roman" charset="0"/>
              </a:rPr>
              <a:t>4.16</a:t>
            </a:r>
            <a:r>
              <a:rPr lang="en-US" sz="2200" dirty="0">
                <a:latin typeface="Maiandra GD" pitchFamily="34" charset="0"/>
                <a:cs typeface="Times New Roman" charset="0"/>
              </a:rPr>
              <a:t>	</a:t>
            </a:r>
            <a:r>
              <a:rPr lang="en-US" sz="2200" dirty="0">
                <a:latin typeface="Maiandra GD" pitchFamily="34" charset="0"/>
              </a:rPr>
              <a:t>Recursion vs. Iteration</a:t>
            </a:r>
            <a:endParaRPr lang="en-US" sz="2200" dirty="0">
              <a:solidFill>
                <a:srgbClr val="B3B366"/>
              </a:solidFill>
              <a:latin typeface="Maiandra GD" pitchFamily="34" charset="0"/>
              <a:cs typeface="Times New Roman" charset="0"/>
            </a:endParaRPr>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7" name="Rectangle 2"/>
          <p:cNvSpPr>
            <a:spLocks noGrp="1" noChangeArrowheads="1"/>
          </p:cNvSpPr>
          <p:nvPr>
            <p:ph type="title"/>
          </p:nvPr>
        </p:nvSpPr>
        <p:spPr>
          <a:xfrm>
            <a:off x="152400" y="76200"/>
            <a:ext cx="31242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4.8 </a:t>
            </a:r>
            <a:r>
              <a:rPr lang="en-US" sz="3600" b="1" dirty="0">
                <a:effectLst>
                  <a:outerShdw blurRad="38100" dist="38100" dir="2700000" algn="tl">
                    <a:srgbClr val="000000">
                      <a:alpha val="43137"/>
                    </a:srgbClr>
                  </a:outerShdw>
                </a:effectLst>
                <a:latin typeface="Maiandra GD" pitchFamily="34" charset="0"/>
              </a:rPr>
              <a:t>Headers</a:t>
            </a:r>
          </a:p>
        </p:txBody>
      </p:sp>
      <p:sp>
        <p:nvSpPr>
          <p:cNvPr id="88068" name="Rectangle 3"/>
          <p:cNvSpPr>
            <a:spLocks noGrp="1" noChangeArrowheads="1"/>
          </p:cNvSpPr>
          <p:nvPr>
            <p:ph idx="1"/>
          </p:nvPr>
        </p:nvSpPr>
        <p:spPr>
          <a:xfrm>
            <a:off x="1466850" y="1371600"/>
            <a:ext cx="6210300" cy="5029200"/>
          </a:xfrm>
        </p:spPr>
        <p:txBody>
          <a:bodyPr/>
          <a:lstStyle/>
          <a:p>
            <a:pPr marL="274320" indent="-274320" eaLnBrk="1" hangingPunct="1">
              <a:spcBef>
                <a:spcPts val="600"/>
              </a:spcBef>
              <a:spcAft>
                <a:spcPts val="600"/>
              </a:spcAft>
              <a:buClr>
                <a:schemeClr val="tx1"/>
              </a:buClr>
              <a:buSzPct val="80000"/>
            </a:pPr>
            <a:r>
              <a:rPr lang="en-US" sz="2400" dirty="0">
                <a:solidFill>
                  <a:srgbClr val="FF0000"/>
                </a:solidFill>
                <a:latin typeface="Maiandra GD" pitchFamily="34" charset="0"/>
              </a:rPr>
              <a:t>Header files</a:t>
            </a:r>
          </a:p>
          <a:p>
            <a:pPr marL="548640" lvl="1" indent="-274320" eaLnBrk="1" hangingPunct="1">
              <a:spcBef>
                <a:spcPts val="600"/>
              </a:spcBef>
              <a:spcAft>
                <a:spcPts val="600"/>
              </a:spcAft>
              <a:buClr>
                <a:schemeClr val="tx1"/>
              </a:buClr>
              <a:buSzPct val="80000"/>
            </a:pPr>
            <a:r>
              <a:rPr lang="en-US" sz="2000" b="0" dirty="0">
                <a:latin typeface="Maiandra GD" pitchFamily="34" charset="0"/>
              </a:rPr>
              <a:t>Contain function prototypes for </a:t>
            </a:r>
            <a:r>
              <a:rPr lang="en-US" sz="2000" b="0" dirty="0">
                <a:solidFill>
                  <a:srgbClr val="0070C0"/>
                </a:solidFill>
                <a:latin typeface="Maiandra GD" pitchFamily="34" charset="0"/>
              </a:rPr>
              <a:t>library functions</a:t>
            </a:r>
          </a:p>
          <a:p>
            <a:pPr marL="548640" lvl="1" indent="-274320" eaLnBrk="1" hangingPunct="1">
              <a:spcBef>
                <a:spcPts val="600"/>
              </a:spcBef>
              <a:spcAft>
                <a:spcPts val="600"/>
              </a:spcAft>
              <a:buClr>
                <a:schemeClr val="tx1"/>
              </a:buClr>
              <a:buSzPct val="80000"/>
            </a:pPr>
            <a:r>
              <a:rPr lang="en-US" sz="1800" b="0" dirty="0">
                <a:latin typeface="Maiandra GD" pitchFamily="34" charset="0"/>
              </a:rPr>
              <a:t>&lt;</a:t>
            </a:r>
            <a:r>
              <a:rPr lang="en-US" sz="1800" b="0" err="1">
                <a:latin typeface="Maiandra GD" pitchFamily="34" charset="0"/>
              </a:rPr>
              <a:t>stdlib.h</a:t>
            </a:r>
            <a:r>
              <a:rPr lang="en-US" sz="1800" b="0" smtClean="0">
                <a:latin typeface="Maiandra GD" pitchFamily="34" charset="0"/>
              </a:rPr>
              <a:t>&gt;, </a:t>
            </a:r>
            <a:r>
              <a:rPr lang="en-US" sz="1800" b="0" dirty="0">
                <a:latin typeface="Maiandra GD" pitchFamily="34" charset="0"/>
              </a:rPr>
              <a:t>&lt;</a:t>
            </a:r>
            <a:r>
              <a:rPr lang="en-US" sz="1800" b="0" err="1">
                <a:latin typeface="Maiandra GD" pitchFamily="34" charset="0"/>
              </a:rPr>
              <a:t>math.h</a:t>
            </a:r>
            <a:r>
              <a:rPr lang="en-US" sz="1800" b="0" smtClean="0">
                <a:latin typeface="Maiandra GD" pitchFamily="34" charset="0"/>
              </a:rPr>
              <a:t>&gt;</a:t>
            </a:r>
            <a:r>
              <a:rPr lang="en-US" sz="2000" b="0" smtClean="0">
                <a:latin typeface="Maiandra GD" pitchFamily="34" charset="0"/>
              </a:rPr>
              <a:t>, </a:t>
            </a:r>
            <a:r>
              <a:rPr lang="en-US" sz="2000" b="0" dirty="0" smtClean="0">
                <a:latin typeface="Maiandra GD" pitchFamily="34" charset="0"/>
              </a:rPr>
              <a:t>etc.</a:t>
            </a:r>
            <a:endParaRPr lang="en-US" sz="2000" b="0" dirty="0">
              <a:latin typeface="Maiandra GD" pitchFamily="34" charset="0"/>
            </a:endParaRPr>
          </a:p>
          <a:p>
            <a:pPr marL="548640" lvl="1" indent="-274320" eaLnBrk="1" hangingPunct="1">
              <a:spcBef>
                <a:spcPts val="600"/>
              </a:spcBef>
              <a:spcAft>
                <a:spcPts val="600"/>
              </a:spcAft>
              <a:buClr>
                <a:schemeClr val="tx1"/>
              </a:buClr>
              <a:buSzPct val="80000"/>
            </a:pPr>
            <a:r>
              <a:rPr lang="en-US" sz="2000" b="0" dirty="0">
                <a:latin typeface="Maiandra GD" pitchFamily="34" charset="0"/>
              </a:rPr>
              <a:t>Load with </a:t>
            </a:r>
            <a:r>
              <a:rPr lang="en-US" sz="1600" b="0" dirty="0">
                <a:solidFill>
                  <a:srgbClr val="FF0000"/>
                </a:solidFill>
                <a:latin typeface="Maiandra GD" pitchFamily="34" charset="0"/>
              </a:rPr>
              <a:t>#include &lt;filename&gt;</a:t>
            </a:r>
          </a:p>
          <a:p>
            <a:pPr marL="914400" lvl="2" indent="-274320" eaLnBrk="1" hangingPunct="1">
              <a:spcBef>
                <a:spcPts val="600"/>
              </a:spcBef>
              <a:spcAft>
                <a:spcPts val="600"/>
              </a:spcAft>
              <a:buClr>
                <a:schemeClr val="tx1"/>
              </a:buClr>
              <a:buSzPct val="80000"/>
              <a:buFont typeface="Arial" charset="0"/>
              <a:buNone/>
            </a:pPr>
            <a:r>
              <a:rPr lang="en-US" sz="1600" b="0" dirty="0">
                <a:solidFill>
                  <a:srgbClr val="0070C0"/>
                </a:solidFill>
                <a:latin typeface="Maiandra GD" pitchFamily="34" charset="0"/>
              </a:rPr>
              <a:t>#</a:t>
            </a:r>
            <a:r>
              <a:rPr lang="en-US" sz="1600" b="0">
                <a:solidFill>
                  <a:srgbClr val="0070C0"/>
                </a:solidFill>
                <a:latin typeface="Maiandra GD" pitchFamily="34" charset="0"/>
              </a:rPr>
              <a:t>include </a:t>
            </a:r>
            <a:r>
              <a:rPr lang="en-US" sz="1600" b="0" smtClean="0">
                <a:solidFill>
                  <a:srgbClr val="0070C0"/>
                </a:solidFill>
                <a:latin typeface="Maiandra GD" pitchFamily="34" charset="0"/>
              </a:rPr>
              <a:t>&lt;stdio.h&gt;</a:t>
            </a:r>
          </a:p>
          <a:p>
            <a:pPr marL="914400" lvl="2" indent="-274320" eaLnBrk="1" hangingPunct="1">
              <a:spcBef>
                <a:spcPts val="600"/>
              </a:spcBef>
              <a:spcAft>
                <a:spcPts val="600"/>
              </a:spcAft>
              <a:buClr>
                <a:schemeClr val="tx1"/>
              </a:buClr>
              <a:buSzPct val="80000"/>
              <a:buFont typeface="Arial" charset="0"/>
              <a:buNone/>
            </a:pPr>
            <a:r>
              <a:rPr lang="en-US" sz="1600" smtClean="0">
                <a:solidFill>
                  <a:srgbClr val="0070C0"/>
                </a:solidFill>
                <a:latin typeface="Maiandra GD" pitchFamily="34" charset="0"/>
              </a:rPr>
              <a:t>#include &lt;math.h&gt;</a:t>
            </a:r>
            <a:endParaRPr lang="en-US" sz="1600" b="0" dirty="0">
              <a:solidFill>
                <a:srgbClr val="0070C0"/>
              </a:solidFill>
              <a:latin typeface="Maiandra GD" pitchFamily="34" charset="0"/>
            </a:endParaRPr>
          </a:p>
          <a:p>
            <a:pPr marL="274320" indent="-274320" eaLnBrk="1" hangingPunct="1">
              <a:spcBef>
                <a:spcPts val="600"/>
              </a:spcBef>
              <a:spcAft>
                <a:spcPts val="600"/>
              </a:spcAft>
              <a:buClr>
                <a:schemeClr val="tx1"/>
              </a:buClr>
              <a:buSzPct val="80000"/>
            </a:pPr>
            <a:r>
              <a:rPr lang="en-US" sz="2400" dirty="0">
                <a:solidFill>
                  <a:srgbClr val="FF0000"/>
                </a:solidFill>
                <a:latin typeface="Maiandra GD" pitchFamily="34" charset="0"/>
              </a:rPr>
              <a:t>Custom header files</a:t>
            </a:r>
          </a:p>
          <a:p>
            <a:pPr marL="548640" lvl="1" indent="-274320" eaLnBrk="1" hangingPunct="1">
              <a:spcBef>
                <a:spcPts val="600"/>
              </a:spcBef>
              <a:spcAft>
                <a:spcPts val="600"/>
              </a:spcAft>
              <a:buClr>
                <a:schemeClr val="tx1"/>
              </a:buClr>
              <a:buSzPct val="80000"/>
            </a:pPr>
            <a:r>
              <a:rPr lang="en-US" sz="2000" b="0" dirty="0">
                <a:latin typeface="Maiandra GD" pitchFamily="34" charset="0"/>
              </a:rPr>
              <a:t>Create file with functions </a:t>
            </a:r>
          </a:p>
          <a:p>
            <a:pPr marL="548640" lvl="1" indent="-274320" eaLnBrk="1" hangingPunct="1">
              <a:spcBef>
                <a:spcPts val="600"/>
              </a:spcBef>
              <a:spcAft>
                <a:spcPts val="600"/>
              </a:spcAft>
              <a:buClr>
                <a:schemeClr val="tx1"/>
              </a:buClr>
              <a:buSzPct val="80000"/>
            </a:pPr>
            <a:r>
              <a:rPr lang="en-US" sz="2000" b="0" dirty="0">
                <a:latin typeface="Maiandra GD" pitchFamily="34" charset="0"/>
              </a:rPr>
              <a:t>Save as </a:t>
            </a:r>
            <a:r>
              <a:rPr lang="en-US" sz="1800" b="0" dirty="0" err="1">
                <a:solidFill>
                  <a:srgbClr val="FF0000"/>
                </a:solidFill>
                <a:latin typeface="Maiandra GD" pitchFamily="34" charset="0"/>
              </a:rPr>
              <a:t>filename.h</a:t>
            </a:r>
            <a:endParaRPr lang="en-US" sz="1800" b="0" dirty="0">
              <a:solidFill>
                <a:srgbClr val="FF0000"/>
              </a:solidFill>
              <a:latin typeface="Maiandra GD" pitchFamily="34" charset="0"/>
            </a:endParaRPr>
          </a:p>
          <a:p>
            <a:pPr marL="548640" lvl="1" indent="-274320" eaLnBrk="1" hangingPunct="1">
              <a:spcBef>
                <a:spcPts val="600"/>
              </a:spcBef>
              <a:spcAft>
                <a:spcPts val="600"/>
              </a:spcAft>
              <a:buClr>
                <a:schemeClr val="tx1"/>
              </a:buClr>
              <a:buSzPct val="80000"/>
            </a:pPr>
            <a:r>
              <a:rPr lang="en-US" sz="2000" b="0" dirty="0">
                <a:latin typeface="Maiandra GD" pitchFamily="34" charset="0"/>
              </a:rPr>
              <a:t>Load in other files with </a:t>
            </a:r>
            <a:r>
              <a:rPr lang="en-US" sz="2000" b="0" dirty="0">
                <a:solidFill>
                  <a:srgbClr val="0070C0"/>
                </a:solidFill>
                <a:latin typeface="Maiandra GD" pitchFamily="34" charset="0"/>
              </a:rPr>
              <a:t>#</a:t>
            </a:r>
            <a:r>
              <a:rPr lang="en-US" sz="1800" b="0">
                <a:solidFill>
                  <a:srgbClr val="0070C0"/>
                </a:solidFill>
                <a:latin typeface="Maiandra GD" pitchFamily="34" charset="0"/>
              </a:rPr>
              <a:t>include </a:t>
            </a:r>
            <a:r>
              <a:rPr lang="en-US" sz="1800" b="0" smtClean="0">
                <a:solidFill>
                  <a:srgbClr val="0070C0"/>
                </a:solidFill>
                <a:latin typeface="Maiandra GD" pitchFamily="34" charset="0"/>
              </a:rPr>
              <a:t>“filename.h</a:t>
            </a:r>
            <a:r>
              <a:rPr lang="en-US" sz="1800" smtClean="0">
                <a:solidFill>
                  <a:srgbClr val="0070C0"/>
                </a:solidFill>
                <a:latin typeface="Maiandra GD" pitchFamily="34" charset="0"/>
              </a:rPr>
              <a:t>”</a:t>
            </a:r>
            <a:endParaRPr lang="en-US" sz="1800" b="0" dirty="0">
              <a:solidFill>
                <a:srgbClr val="0070C0"/>
              </a:solidFill>
              <a:latin typeface="Maiandra GD" pitchFamily="34" charset="0"/>
            </a:endParaRPr>
          </a:p>
          <a:p>
            <a:pPr marL="548640" lvl="1" indent="-274320" eaLnBrk="1" hangingPunct="1">
              <a:spcBef>
                <a:spcPts val="600"/>
              </a:spcBef>
              <a:spcAft>
                <a:spcPts val="600"/>
              </a:spcAft>
              <a:buClr>
                <a:schemeClr val="tx1"/>
              </a:buClr>
              <a:buSzPct val="80000"/>
            </a:pPr>
            <a:r>
              <a:rPr lang="en-US" sz="2000" b="0" dirty="0">
                <a:latin typeface="Maiandra GD" pitchFamily="34" charset="0"/>
              </a:rPr>
              <a:t>Reuse functions</a:t>
            </a: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170" name="Object 2"/>
          <p:cNvGraphicFramePr>
            <a:graphicFrameLocks noGrp="1" noChangeAspect="1"/>
          </p:cNvGraphicFramePr>
          <p:nvPr>
            <p:ph/>
          </p:nvPr>
        </p:nvGraphicFramePr>
        <p:xfrm>
          <a:off x="1781969" y="381000"/>
          <a:ext cx="5580062" cy="5334000"/>
        </p:xfrm>
        <a:graphic>
          <a:graphicData uri="http://schemas.openxmlformats.org/presentationml/2006/ole">
            <p:oleObj spid="_x0000_s376836" name="Document" r:id="rId4" imgW="6500960" imgH="5960981" progId="Word.Document.8">
              <p:embed/>
            </p:oleObj>
          </a:graphicData>
        </a:graphic>
      </p:graphicFrame>
      <p:sp>
        <p:nvSpPr>
          <p:cNvPr id="7172" name="Rectangle 3"/>
          <p:cNvSpPr>
            <a:spLocks noChangeArrowheads="1"/>
          </p:cNvSpPr>
          <p:nvPr/>
        </p:nvSpPr>
        <p:spPr bwMode="auto">
          <a:xfrm>
            <a:off x="1447404" y="6019800"/>
            <a:ext cx="6249193" cy="3540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4.4</a:t>
            </a:r>
            <a:r>
              <a:rPr lang="en-US" smtClean="0">
                <a:solidFill>
                  <a:srgbClr val="000000"/>
                </a:solidFill>
                <a:latin typeface="Maiandra GD" pitchFamily="34" charset="0"/>
              </a:rPr>
              <a:t> </a:t>
            </a:r>
            <a:r>
              <a:rPr lang="en-US" b="1" dirty="0">
                <a:solidFill>
                  <a:srgbClr val="000000"/>
                </a:solidFill>
                <a:latin typeface="Maiandra GD" pitchFamily="34" charset="0"/>
              </a:rPr>
              <a:t>|</a:t>
            </a:r>
            <a:r>
              <a:rPr lang="en-US" dirty="0">
                <a:solidFill>
                  <a:srgbClr val="000000"/>
                </a:solidFill>
                <a:latin typeface="Maiandra GD" pitchFamily="34" charset="0"/>
              </a:rPr>
              <a:t> </a:t>
            </a:r>
            <a:r>
              <a:rPr lang="en-US" dirty="0">
                <a:solidFill>
                  <a:schemeClr val="tx1"/>
                </a:solidFill>
                <a:latin typeface="Maiandra GD" pitchFamily="34" charset="0"/>
              </a:rPr>
              <a:t>Some of the standard library headers. (Part 1 of </a:t>
            </a:r>
            <a:r>
              <a:rPr lang="en-US" dirty="0" smtClean="0">
                <a:solidFill>
                  <a:schemeClr val="tx1"/>
                </a:solidFill>
                <a:latin typeface="Maiandra GD" pitchFamily="34" charset="0"/>
              </a:rPr>
              <a:t>3)</a:t>
            </a:r>
            <a:endParaRPr lang="en-US" dirty="0">
              <a:solidFill>
                <a:schemeClr val="tx1"/>
              </a:solidFill>
              <a:latin typeface="Maiandra GD" pitchFamily="34" charset="0"/>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194" name="Object 2"/>
          <p:cNvGraphicFramePr>
            <a:graphicFrameLocks noGrp="1" noChangeAspect="1"/>
          </p:cNvGraphicFramePr>
          <p:nvPr>
            <p:ph/>
          </p:nvPr>
        </p:nvGraphicFramePr>
        <p:xfrm>
          <a:off x="1956459" y="882649"/>
          <a:ext cx="5231083" cy="4375151"/>
        </p:xfrm>
        <a:graphic>
          <a:graphicData uri="http://schemas.openxmlformats.org/presentationml/2006/ole">
            <p:oleObj spid="_x0000_s377860" name="Document" r:id="rId4" imgW="5063871" imgH="4235146" progId="Word.Document.8">
              <p:embed/>
            </p:oleObj>
          </a:graphicData>
        </a:graphic>
      </p:graphicFrame>
      <p:sp>
        <p:nvSpPr>
          <p:cNvPr id="8196" name="Rectangle 3"/>
          <p:cNvSpPr>
            <a:spLocks noChangeArrowheads="1"/>
          </p:cNvSpPr>
          <p:nvPr/>
        </p:nvSpPr>
        <p:spPr bwMode="auto">
          <a:xfrm>
            <a:off x="1295004" y="5562600"/>
            <a:ext cx="6553993" cy="3540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4.4</a:t>
            </a:r>
            <a:r>
              <a:rPr lang="en-US" smtClean="0">
                <a:solidFill>
                  <a:srgbClr val="000000"/>
                </a:solidFill>
                <a:latin typeface="Maiandra GD" pitchFamily="34" charset="0"/>
              </a:rPr>
              <a:t> </a:t>
            </a:r>
            <a:r>
              <a:rPr lang="en-US" b="1" dirty="0">
                <a:solidFill>
                  <a:srgbClr val="000000"/>
                </a:solidFill>
                <a:latin typeface="Maiandra GD" pitchFamily="34" charset="0"/>
              </a:rPr>
              <a:t>|</a:t>
            </a:r>
            <a:r>
              <a:rPr lang="en-US" dirty="0">
                <a:solidFill>
                  <a:srgbClr val="000000"/>
                </a:solidFill>
                <a:latin typeface="Maiandra GD" pitchFamily="34" charset="0"/>
              </a:rPr>
              <a:t> </a:t>
            </a:r>
            <a:r>
              <a:rPr lang="en-US" dirty="0">
                <a:solidFill>
                  <a:schemeClr val="tx1"/>
                </a:solidFill>
                <a:latin typeface="Maiandra GD" pitchFamily="34" charset="0"/>
              </a:rPr>
              <a:t>Some of the standard library headers. (Part 2 of </a:t>
            </a:r>
            <a:r>
              <a:rPr lang="en-US" dirty="0" smtClean="0">
                <a:solidFill>
                  <a:schemeClr val="tx1"/>
                </a:solidFill>
                <a:latin typeface="Maiandra GD" pitchFamily="34" charset="0"/>
              </a:rPr>
              <a:t>3)</a:t>
            </a:r>
            <a:endParaRPr lang="en-US" dirty="0">
              <a:solidFill>
                <a:schemeClr val="tx1"/>
              </a:solidFill>
              <a:latin typeface="Maiandra GD" pitchFamily="34" charset="0"/>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218" name="Object 2"/>
          <p:cNvGraphicFramePr>
            <a:graphicFrameLocks noGrp="1" noChangeAspect="1"/>
          </p:cNvGraphicFramePr>
          <p:nvPr>
            <p:ph/>
          </p:nvPr>
        </p:nvGraphicFramePr>
        <p:xfrm>
          <a:off x="2004219" y="1295400"/>
          <a:ext cx="5135563" cy="3581400"/>
        </p:xfrm>
        <a:graphic>
          <a:graphicData uri="http://schemas.openxmlformats.org/presentationml/2006/ole">
            <p:oleObj spid="_x0000_s378884" name="Document" r:id="rId4" imgW="4529400" imgH="3084695" progId="Word.Document.8">
              <p:embed/>
            </p:oleObj>
          </a:graphicData>
        </a:graphic>
      </p:graphicFrame>
      <p:sp>
        <p:nvSpPr>
          <p:cNvPr id="9220" name="Rectangle 3"/>
          <p:cNvSpPr>
            <a:spLocks noChangeArrowheads="1"/>
          </p:cNvSpPr>
          <p:nvPr/>
        </p:nvSpPr>
        <p:spPr bwMode="auto">
          <a:xfrm>
            <a:off x="1485504" y="5334000"/>
            <a:ext cx="6172993" cy="3540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4.4</a:t>
            </a:r>
            <a:r>
              <a:rPr lang="en-US" smtClean="0">
                <a:solidFill>
                  <a:srgbClr val="000000"/>
                </a:solidFill>
                <a:latin typeface="Maiandra GD" pitchFamily="34" charset="0"/>
              </a:rPr>
              <a:t> </a:t>
            </a:r>
            <a:r>
              <a:rPr lang="en-US" b="1" dirty="0">
                <a:solidFill>
                  <a:srgbClr val="000000"/>
                </a:solidFill>
                <a:latin typeface="Maiandra GD" pitchFamily="34" charset="0"/>
              </a:rPr>
              <a:t>|</a:t>
            </a:r>
            <a:r>
              <a:rPr lang="en-US" dirty="0">
                <a:solidFill>
                  <a:srgbClr val="000000"/>
                </a:solidFill>
                <a:latin typeface="Maiandra GD" pitchFamily="34" charset="0"/>
              </a:rPr>
              <a:t> </a:t>
            </a:r>
            <a:r>
              <a:rPr lang="en-US" dirty="0">
                <a:solidFill>
                  <a:schemeClr val="tx1"/>
                </a:solidFill>
                <a:latin typeface="Maiandra GD" pitchFamily="34" charset="0"/>
              </a:rPr>
              <a:t>Some of the standard library headers. (Part 3 of </a:t>
            </a:r>
            <a:r>
              <a:rPr lang="en-US" dirty="0" smtClean="0">
                <a:solidFill>
                  <a:schemeClr val="tx1"/>
                </a:solidFill>
                <a:latin typeface="Maiandra GD" pitchFamily="34" charset="0"/>
              </a:rPr>
              <a:t>3)</a:t>
            </a:r>
            <a:endParaRPr lang="en-US" dirty="0">
              <a:solidFill>
                <a:schemeClr val="tx1"/>
              </a:solidFill>
              <a:latin typeface="Maiandra GD" pitchFamily="34" charset="0"/>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1" name="Rectangle 2"/>
          <p:cNvSpPr>
            <a:spLocks noGrp="1" noChangeArrowheads="1"/>
          </p:cNvSpPr>
          <p:nvPr>
            <p:ph type="title"/>
          </p:nvPr>
        </p:nvSpPr>
        <p:spPr>
          <a:xfrm>
            <a:off x="152400" y="76200"/>
            <a:ext cx="8763000" cy="457200"/>
          </a:xfrm>
        </p:spPr>
        <p:txBody>
          <a:bodyPr/>
          <a:lstStyle/>
          <a:p>
            <a:pPr algn="l" eaLnBrk="1" hangingPunct="1"/>
            <a:r>
              <a:rPr lang="en-US" sz="2600" b="1" smtClean="0">
                <a:effectLst>
                  <a:outerShdw blurRad="38100" dist="38100" dir="2700000" algn="tl">
                    <a:srgbClr val="000000">
                      <a:alpha val="43137"/>
                    </a:srgbClr>
                  </a:outerShdw>
                </a:effectLst>
                <a:latin typeface="Maiandra GD" pitchFamily="34" charset="0"/>
              </a:rPr>
              <a:t>4.9 </a:t>
            </a:r>
            <a:r>
              <a:rPr lang="en-US" sz="2600" b="1" dirty="0">
                <a:effectLst>
                  <a:outerShdw blurRad="38100" dist="38100" dir="2700000" algn="tl">
                    <a:srgbClr val="000000">
                      <a:alpha val="43137"/>
                    </a:srgbClr>
                  </a:outerShdw>
                </a:effectLst>
                <a:latin typeface="Maiandra GD" pitchFamily="34" charset="0"/>
              </a:rPr>
              <a:t>Calling Functions: Call-by-Value and Call-by-Reference</a:t>
            </a:r>
          </a:p>
        </p:txBody>
      </p:sp>
      <p:sp>
        <p:nvSpPr>
          <p:cNvPr id="89092" name="Rectangle 3"/>
          <p:cNvSpPr>
            <a:spLocks noGrp="1" noChangeArrowheads="1"/>
          </p:cNvSpPr>
          <p:nvPr>
            <p:ph idx="1"/>
          </p:nvPr>
        </p:nvSpPr>
        <p:spPr>
          <a:xfrm>
            <a:off x="952500" y="1219200"/>
            <a:ext cx="7239000" cy="5334000"/>
          </a:xfrm>
          <a:noFill/>
        </p:spPr>
        <p:txBody>
          <a:bodyPr/>
          <a:lstStyle/>
          <a:p>
            <a:pPr marL="274320" indent="-274320" eaLnBrk="1" hangingPunct="1">
              <a:spcBef>
                <a:spcPts val="900"/>
              </a:spcBef>
              <a:spcAft>
                <a:spcPts val="900"/>
              </a:spcAft>
              <a:buClr>
                <a:schemeClr val="tx1"/>
              </a:buClr>
              <a:buSzPct val="80000"/>
            </a:pPr>
            <a:r>
              <a:rPr lang="en-US" sz="2400" b="0" dirty="0" smtClean="0">
                <a:solidFill>
                  <a:srgbClr val="FF0000"/>
                </a:solidFill>
                <a:latin typeface="Maiandra GD" pitchFamily="34" charset="0"/>
              </a:rPr>
              <a:t>Call-by-value</a:t>
            </a:r>
            <a:endParaRPr lang="en-US" sz="2400" b="0" dirty="0">
              <a:solidFill>
                <a:srgbClr val="FF0000"/>
              </a:solidFill>
              <a:latin typeface="Maiandra GD" pitchFamily="34" charset="0"/>
            </a:endParaRPr>
          </a:p>
          <a:p>
            <a:pPr marL="548640" lvl="1" indent="-274320" eaLnBrk="1" hangingPunct="1">
              <a:spcBef>
                <a:spcPts val="900"/>
              </a:spcBef>
              <a:spcAft>
                <a:spcPts val="900"/>
              </a:spcAft>
              <a:buClr>
                <a:schemeClr val="tx1"/>
              </a:buClr>
              <a:buSzPct val="80000"/>
            </a:pPr>
            <a:r>
              <a:rPr lang="en-US" sz="2000" b="0" dirty="0">
                <a:solidFill>
                  <a:srgbClr val="0070C0"/>
                </a:solidFill>
                <a:latin typeface="Maiandra GD" pitchFamily="34" charset="0"/>
              </a:rPr>
              <a:t>Copy of argument</a:t>
            </a:r>
            <a:r>
              <a:rPr lang="en-US" sz="2000" b="0" dirty="0">
                <a:latin typeface="Maiandra GD" pitchFamily="34" charset="0"/>
              </a:rPr>
              <a:t> passed to function</a:t>
            </a:r>
          </a:p>
          <a:p>
            <a:pPr marL="548640" lvl="1" indent="-274320" eaLnBrk="1" hangingPunct="1">
              <a:spcBef>
                <a:spcPts val="900"/>
              </a:spcBef>
              <a:spcAft>
                <a:spcPts val="900"/>
              </a:spcAft>
              <a:buClr>
                <a:schemeClr val="tx1"/>
              </a:buClr>
              <a:buSzPct val="80000"/>
            </a:pPr>
            <a:r>
              <a:rPr lang="en-US" sz="2000" b="0" dirty="0">
                <a:latin typeface="Maiandra GD" pitchFamily="34" charset="0"/>
              </a:rPr>
              <a:t>Changes in function </a:t>
            </a:r>
            <a:r>
              <a:rPr lang="en-US" sz="2000" b="0" dirty="0">
                <a:solidFill>
                  <a:srgbClr val="0070C0"/>
                </a:solidFill>
                <a:latin typeface="Maiandra GD" pitchFamily="34" charset="0"/>
              </a:rPr>
              <a:t>do not effect original</a:t>
            </a:r>
          </a:p>
          <a:p>
            <a:pPr marL="548640" lvl="1" indent="-274320" eaLnBrk="1" hangingPunct="1">
              <a:spcBef>
                <a:spcPts val="900"/>
              </a:spcBef>
              <a:spcAft>
                <a:spcPts val="900"/>
              </a:spcAft>
              <a:buClr>
                <a:schemeClr val="tx1"/>
              </a:buClr>
              <a:buSzPct val="80000"/>
            </a:pPr>
            <a:r>
              <a:rPr lang="en-US" sz="2000" b="0" dirty="0">
                <a:latin typeface="Maiandra GD" pitchFamily="34" charset="0"/>
              </a:rPr>
              <a:t>Use when </a:t>
            </a:r>
            <a:r>
              <a:rPr lang="en-US" sz="2000" b="0" dirty="0">
                <a:solidFill>
                  <a:srgbClr val="0070C0"/>
                </a:solidFill>
                <a:latin typeface="Maiandra GD" pitchFamily="34" charset="0"/>
              </a:rPr>
              <a:t>function does not need to modify argument</a:t>
            </a:r>
          </a:p>
          <a:p>
            <a:pPr marL="914400" lvl="2" indent="-274320" eaLnBrk="1" hangingPunct="1">
              <a:spcBef>
                <a:spcPts val="900"/>
              </a:spcBef>
              <a:spcAft>
                <a:spcPts val="900"/>
              </a:spcAft>
              <a:buClr>
                <a:schemeClr val="tx1"/>
              </a:buClr>
              <a:buSzPct val="80000"/>
            </a:pPr>
            <a:r>
              <a:rPr lang="en-US" sz="1800" b="0" dirty="0">
                <a:latin typeface="Maiandra GD" pitchFamily="34" charset="0"/>
              </a:rPr>
              <a:t>Avoids accidental changes</a:t>
            </a:r>
          </a:p>
          <a:p>
            <a:pPr marL="274320" indent="-274320" eaLnBrk="1" hangingPunct="1">
              <a:spcBef>
                <a:spcPts val="900"/>
              </a:spcBef>
              <a:spcAft>
                <a:spcPts val="900"/>
              </a:spcAft>
              <a:buClr>
                <a:schemeClr val="tx1"/>
              </a:buClr>
              <a:buSzPct val="80000"/>
            </a:pPr>
            <a:r>
              <a:rPr lang="en-US" sz="2400" dirty="0" smtClean="0">
                <a:solidFill>
                  <a:srgbClr val="FF0000"/>
                </a:solidFill>
                <a:latin typeface="Maiandra GD" pitchFamily="34" charset="0"/>
              </a:rPr>
              <a:t>Call-by-reference</a:t>
            </a:r>
            <a:endParaRPr lang="en-US" sz="2400" dirty="0">
              <a:solidFill>
                <a:srgbClr val="FF0000"/>
              </a:solidFill>
              <a:latin typeface="Maiandra GD" pitchFamily="34" charset="0"/>
            </a:endParaRPr>
          </a:p>
          <a:p>
            <a:pPr marL="548640" lvl="1" indent="-274320" eaLnBrk="1" hangingPunct="1">
              <a:spcBef>
                <a:spcPts val="900"/>
              </a:spcBef>
              <a:spcAft>
                <a:spcPts val="900"/>
              </a:spcAft>
              <a:buClr>
                <a:schemeClr val="tx1"/>
              </a:buClr>
              <a:buSzPct val="80000"/>
            </a:pPr>
            <a:r>
              <a:rPr lang="en-US" sz="2000" b="0" dirty="0">
                <a:solidFill>
                  <a:srgbClr val="0070C0"/>
                </a:solidFill>
                <a:latin typeface="Maiandra GD" pitchFamily="34" charset="0"/>
              </a:rPr>
              <a:t>Passes original argument</a:t>
            </a:r>
          </a:p>
          <a:p>
            <a:pPr marL="548640" lvl="1" indent="-274320" eaLnBrk="1" hangingPunct="1">
              <a:spcBef>
                <a:spcPts val="900"/>
              </a:spcBef>
              <a:spcAft>
                <a:spcPts val="900"/>
              </a:spcAft>
              <a:buClr>
                <a:schemeClr val="tx1"/>
              </a:buClr>
              <a:buSzPct val="80000"/>
            </a:pPr>
            <a:r>
              <a:rPr lang="en-US" sz="2000" b="0" dirty="0">
                <a:latin typeface="Maiandra GD" pitchFamily="34" charset="0"/>
              </a:rPr>
              <a:t>Changes in function </a:t>
            </a:r>
            <a:r>
              <a:rPr lang="en-US" sz="2000" b="0" dirty="0">
                <a:solidFill>
                  <a:srgbClr val="0070C0"/>
                </a:solidFill>
                <a:latin typeface="Maiandra GD" pitchFamily="34" charset="0"/>
              </a:rPr>
              <a:t>effect original</a:t>
            </a:r>
          </a:p>
          <a:p>
            <a:pPr marL="548640" lvl="1" indent="-274320" eaLnBrk="1" hangingPunct="1">
              <a:spcBef>
                <a:spcPts val="900"/>
              </a:spcBef>
              <a:spcAft>
                <a:spcPts val="900"/>
              </a:spcAft>
              <a:buClr>
                <a:schemeClr val="tx1"/>
              </a:buClr>
              <a:buSzPct val="80000"/>
            </a:pPr>
            <a:r>
              <a:rPr lang="en-US" sz="2000" b="0" dirty="0">
                <a:latin typeface="Maiandra GD" pitchFamily="34" charset="0"/>
              </a:rPr>
              <a:t>Only used with </a:t>
            </a:r>
            <a:r>
              <a:rPr lang="en-US" sz="2000" b="0" dirty="0">
                <a:solidFill>
                  <a:srgbClr val="0070C0"/>
                </a:solidFill>
                <a:latin typeface="Maiandra GD" pitchFamily="34" charset="0"/>
              </a:rPr>
              <a:t>trusted functions</a:t>
            </a:r>
          </a:p>
          <a:p>
            <a:pPr marL="274320" indent="-274320" eaLnBrk="1" hangingPunct="1">
              <a:spcBef>
                <a:spcPts val="900"/>
              </a:spcBef>
              <a:spcAft>
                <a:spcPts val="900"/>
              </a:spcAft>
              <a:buClr>
                <a:schemeClr val="tx1"/>
              </a:buClr>
              <a:buSzPct val="80000"/>
            </a:pPr>
            <a:r>
              <a:rPr lang="en-US" sz="2400" b="0" dirty="0">
                <a:latin typeface="Maiandra GD" pitchFamily="34" charset="0"/>
              </a:rPr>
              <a:t>For now, we focus on </a:t>
            </a:r>
            <a:r>
              <a:rPr lang="en-US" sz="2400" b="0" dirty="0" smtClean="0">
                <a:solidFill>
                  <a:srgbClr val="0070C0"/>
                </a:solidFill>
                <a:latin typeface="Maiandra GD" pitchFamily="34" charset="0"/>
              </a:rPr>
              <a:t>call-by-value</a:t>
            </a:r>
            <a:endParaRPr lang="en-US" sz="2400" b="0" dirty="0">
              <a:solidFill>
                <a:srgbClr val="0070C0"/>
              </a:solidFill>
              <a:latin typeface="Maiandra GD" pitchFamily="34" charset="0"/>
            </a:endParaRP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5" name="Rectangle 2"/>
          <p:cNvSpPr>
            <a:spLocks noGrp="1" noChangeArrowheads="1"/>
          </p:cNvSpPr>
          <p:nvPr>
            <p:ph type="title"/>
          </p:nvPr>
        </p:nvSpPr>
        <p:spPr>
          <a:xfrm>
            <a:off x="152400" y="76200"/>
            <a:ext cx="73914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4.10 </a:t>
            </a:r>
            <a:r>
              <a:rPr lang="en-US" sz="3600" b="1" dirty="0">
                <a:effectLst>
                  <a:outerShdw blurRad="38100" dist="38100" dir="2700000" algn="tl">
                    <a:srgbClr val="000000">
                      <a:alpha val="43137"/>
                    </a:srgbClr>
                  </a:outerShdw>
                </a:effectLst>
                <a:latin typeface="Maiandra GD" pitchFamily="34" charset="0"/>
              </a:rPr>
              <a:t>Random Number Generation</a:t>
            </a:r>
          </a:p>
        </p:txBody>
      </p:sp>
      <p:sp>
        <p:nvSpPr>
          <p:cNvPr id="90116" name="Rectangle 3"/>
          <p:cNvSpPr>
            <a:spLocks noGrp="1" noChangeArrowheads="1"/>
          </p:cNvSpPr>
          <p:nvPr>
            <p:ph idx="1"/>
          </p:nvPr>
        </p:nvSpPr>
        <p:spPr>
          <a:xfrm>
            <a:off x="304800" y="1371600"/>
            <a:ext cx="8534400" cy="5105400"/>
          </a:xfrm>
        </p:spPr>
        <p:txBody>
          <a:bodyPr/>
          <a:lstStyle/>
          <a:p>
            <a:pPr marL="274320" indent="-274320" eaLnBrk="1" hangingPunct="1">
              <a:spcBef>
                <a:spcPts val="300"/>
              </a:spcBef>
              <a:spcAft>
                <a:spcPts val="300"/>
              </a:spcAft>
              <a:buClr>
                <a:schemeClr val="tx1"/>
              </a:buClr>
              <a:buSzPct val="80000"/>
            </a:pPr>
            <a:r>
              <a:rPr lang="en-US" sz="2000" b="0" dirty="0">
                <a:solidFill>
                  <a:srgbClr val="FF0000"/>
                </a:solidFill>
                <a:latin typeface="Maiandra GD" pitchFamily="34" charset="0"/>
              </a:rPr>
              <a:t>rand</a:t>
            </a:r>
            <a:r>
              <a:rPr lang="en-US" sz="2400" b="0" dirty="0">
                <a:latin typeface="Maiandra GD" pitchFamily="34" charset="0"/>
              </a:rPr>
              <a:t> function</a:t>
            </a:r>
          </a:p>
          <a:p>
            <a:pPr marL="548640" lvl="1" indent="-274320" eaLnBrk="1" hangingPunct="1">
              <a:spcBef>
                <a:spcPts val="300"/>
              </a:spcBef>
              <a:spcAft>
                <a:spcPts val="300"/>
              </a:spcAft>
              <a:buClr>
                <a:schemeClr val="tx1"/>
              </a:buClr>
              <a:buSzPct val="80000"/>
            </a:pPr>
            <a:r>
              <a:rPr lang="en-US" sz="2000" b="0" dirty="0">
                <a:latin typeface="Maiandra GD" pitchFamily="34" charset="0"/>
              </a:rPr>
              <a:t>Load </a:t>
            </a:r>
            <a:r>
              <a:rPr lang="en-US" sz="1800" b="0" dirty="0">
                <a:solidFill>
                  <a:srgbClr val="FF0000"/>
                </a:solidFill>
                <a:latin typeface="Maiandra GD" pitchFamily="34" charset="0"/>
              </a:rPr>
              <a:t>&lt;</a:t>
            </a:r>
            <a:r>
              <a:rPr lang="en-US" sz="1800" b="0" dirty="0" err="1">
                <a:solidFill>
                  <a:srgbClr val="FF0000"/>
                </a:solidFill>
                <a:latin typeface="Maiandra GD" pitchFamily="34" charset="0"/>
              </a:rPr>
              <a:t>stdlib.h</a:t>
            </a:r>
            <a:r>
              <a:rPr lang="en-US" sz="1800" b="0" dirty="0">
                <a:solidFill>
                  <a:srgbClr val="FF0000"/>
                </a:solidFill>
                <a:latin typeface="Maiandra GD" pitchFamily="34" charset="0"/>
              </a:rPr>
              <a:t>&gt;</a:t>
            </a:r>
          </a:p>
          <a:p>
            <a:pPr marL="548640" lvl="1" indent="-274320" eaLnBrk="1" hangingPunct="1">
              <a:spcBef>
                <a:spcPts val="300"/>
              </a:spcBef>
              <a:spcAft>
                <a:spcPts val="300"/>
              </a:spcAft>
              <a:buClr>
                <a:schemeClr val="tx1"/>
              </a:buClr>
              <a:buSzPct val="80000"/>
            </a:pPr>
            <a:r>
              <a:rPr lang="en-US" sz="2000" b="0">
                <a:latin typeface="Maiandra GD" pitchFamily="34" charset="0"/>
              </a:rPr>
              <a:t>Returns </a:t>
            </a:r>
            <a:r>
              <a:rPr lang="en-US" sz="2000" b="0" smtClean="0">
                <a:latin typeface="Maiandra GD" pitchFamily="34" charset="0"/>
              </a:rPr>
              <a:t>“</a:t>
            </a:r>
            <a:r>
              <a:rPr lang="en-US" sz="2000" b="0" smtClean="0">
                <a:solidFill>
                  <a:srgbClr val="0070C0"/>
                </a:solidFill>
                <a:latin typeface="Maiandra GD" pitchFamily="34" charset="0"/>
              </a:rPr>
              <a:t>random</a:t>
            </a:r>
            <a:r>
              <a:rPr lang="en-US" sz="2000" b="0" smtClean="0">
                <a:latin typeface="Maiandra GD" pitchFamily="34" charset="0"/>
              </a:rPr>
              <a:t>” </a:t>
            </a:r>
            <a:r>
              <a:rPr lang="en-US" sz="2000" b="0" dirty="0">
                <a:latin typeface="Maiandra GD" pitchFamily="34" charset="0"/>
              </a:rPr>
              <a:t>number between </a:t>
            </a:r>
            <a:r>
              <a:rPr lang="en-US" sz="1800" b="0" dirty="0">
                <a:solidFill>
                  <a:srgbClr val="0070C0"/>
                </a:solidFill>
                <a:latin typeface="Maiandra GD" pitchFamily="34" charset="0"/>
              </a:rPr>
              <a:t>0</a:t>
            </a:r>
            <a:r>
              <a:rPr lang="en-US" sz="2000" b="0" dirty="0">
                <a:latin typeface="Maiandra GD" pitchFamily="34" charset="0"/>
              </a:rPr>
              <a:t> and </a:t>
            </a:r>
            <a:r>
              <a:rPr lang="en-US" sz="1800" b="0" dirty="0">
                <a:solidFill>
                  <a:srgbClr val="0070C0"/>
                </a:solidFill>
                <a:latin typeface="Maiandra GD" pitchFamily="34" charset="0"/>
              </a:rPr>
              <a:t>RAND_MAX</a:t>
            </a:r>
            <a:r>
              <a:rPr lang="en-US" sz="2000" b="0" dirty="0">
                <a:latin typeface="Maiandra GD" pitchFamily="34" charset="0"/>
              </a:rPr>
              <a:t> (at least </a:t>
            </a:r>
            <a:r>
              <a:rPr lang="en-US" sz="1800" b="0" dirty="0">
                <a:latin typeface="Maiandra GD" pitchFamily="34" charset="0"/>
              </a:rPr>
              <a:t>32767</a:t>
            </a:r>
            <a:r>
              <a:rPr lang="en-US" sz="2000" b="0" dirty="0">
                <a:latin typeface="Maiandra GD" pitchFamily="34" charset="0"/>
              </a:rPr>
              <a:t>)</a:t>
            </a:r>
          </a:p>
          <a:p>
            <a:pPr marL="1371600" lvl="3" indent="-274320" eaLnBrk="1" hangingPunct="1">
              <a:spcBef>
                <a:spcPts val="300"/>
              </a:spcBef>
              <a:spcAft>
                <a:spcPts val="300"/>
              </a:spcAft>
              <a:buClr>
                <a:schemeClr val="tx1"/>
              </a:buClr>
              <a:buSzPct val="80000"/>
              <a:buNone/>
            </a:pPr>
            <a:r>
              <a:rPr lang="en-US" sz="1600" b="0" dirty="0" err="1">
                <a:solidFill>
                  <a:srgbClr val="0070C0"/>
                </a:solidFill>
                <a:latin typeface="Maiandra GD" pitchFamily="34" charset="0"/>
              </a:rPr>
              <a:t>i</a:t>
            </a:r>
            <a:r>
              <a:rPr lang="en-US" sz="1600" b="0" dirty="0">
                <a:solidFill>
                  <a:srgbClr val="0070C0"/>
                </a:solidFill>
                <a:latin typeface="Maiandra GD" pitchFamily="34" charset="0"/>
              </a:rPr>
              <a:t> = rand();</a:t>
            </a:r>
          </a:p>
          <a:p>
            <a:pPr marL="548640" lvl="1" indent="-274320" eaLnBrk="1" hangingPunct="1">
              <a:spcBef>
                <a:spcPts val="300"/>
              </a:spcBef>
              <a:spcAft>
                <a:spcPts val="300"/>
              </a:spcAft>
              <a:buClr>
                <a:schemeClr val="tx1"/>
              </a:buClr>
              <a:buSzPct val="80000"/>
            </a:pPr>
            <a:r>
              <a:rPr lang="en-US" sz="2000" b="0" dirty="0">
                <a:latin typeface="Maiandra GD" pitchFamily="34" charset="0"/>
              </a:rPr>
              <a:t>Pseudorandom</a:t>
            </a:r>
          </a:p>
          <a:p>
            <a:pPr marL="914400" lvl="2" indent="-274320" eaLnBrk="1" hangingPunct="1">
              <a:spcBef>
                <a:spcPts val="300"/>
              </a:spcBef>
              <a:spcAft>
                <a:spcPts val="300"/>
              </a:spcAft>
              <a:buClr>
                <a:schemeClr val="tx1"/>
              </a:buClr>
              <a:buSzPct val="80000"/>
            </a:pPr>
            <a:r>
              <a:rPr lang="en-US" sz="1800" b="0" dirty="0">
                <a:latin typeface="Maiandra GD" pitchFamily="34" charset="0"/>
              </a:rPr>
              <a:t>Preset sequence </a:t>
            </a:r>
            <a:r>
              <a:rPr lang="en-US" sz="1800" b="0">
                <a:latin typeface="Maiandra GD" pitchFamily="34" charset="0"/>
              </a:rPr>
              <a:t>of </a:t>
            </a:r>
            <a:r>
              <a:rPr lang="en-US" sz="1800" b="0" smtClean="0">
                <a:latin typeface="Maiandra GD" pitchFamily="34" charset="0"/>
              </a:rPr>
              <a:t>“</a:t>
            </a:r>
            <a:r>
              <a:rPr lang="en-US" sz="1800" b="0" smtClean="0">
                <a:solidFill>
                  <a:srgbClr val="0070C0"/>
                </a:solidFill>
                <a:latin typeface="Maiandra GD" pitchFamily="34" charset="0"/>
              </a:rPr>
              <a:t>random</a:t>
            </a:r>
            <a:r>
              <a:rPr lang="en-US" sz="1800" b="0" smtClean="0">
                <a:latin typeface="Maiandra GD" pitchFamily="34" charset="0"/>
              </a:rPr>
              <a:t>” </a:t>
            </a:r>
            <a:r>
              <a:rPr lang="en-US" sz="1800" b="0" dirty="0">
                <a:latin typeface="Maiandra GD" pitchFamily="34" charset="0"/>
              </a:rPr>
              <a:t>numbers</a:t>
            </a:r>
          </a:p>
          <a:p>
            <a:pPr marL="914400" lvl="2" indent="-274320" eaLnBrk="1" hangingPunct="1">
              <a:spcBef>
                <a:spcPts val="300"/>
              </a:spcBef>
              <a:spcAft>
                <a:spcPts val="300"/>
              </a:spcAft>
              <a:buClr>
                <a:schemeClr val="tx1"/>
              </a:buClr>
              <a:buSzPct val="80000"/>
            </a:pPr>
            <a:r>
              <a:rPr lang="en-US" sz="1800" b="0" dirty="0">
                <a:latin typeface="Maiandra GD" pitchFamily="34" charset="0"/>
              </a:rPr>
              <a:t>Same sequence for every function call</a:t>
            </a:r>
          </a:p>
          <a:p>
            <a:pPr marL="274320" indent="-274320" eaLnBrk="1" hangingPunct="1">
              <a:spcBef>
                <a:spcPts val="300"/>
              </a:spcBef>
              <a:spcAft>
                <a:spcPts val="300"/>
              </a:spcAft>
              <a:buClr>
                <a:schemeClr val="tx1"/>
              </a:buClr>
              <a:buSzPct val="80000"/>
            </a:pPr>
            <a:r>
              <a:rPr lang="en-US" sz="2400" b="0" dirty="0">
                <a:latin typeface="Maiandra GD" pitchFamily="34" charset="0"/>
              </a:rPr>
              <a:t>Scaling</a:t>
            </a:r>
          </a:p>
          <a:p>
            <a:pPr lvl="1" eaLnBrk="1" hangingPunct="1">
              <a:spcBef>
                <a:spcPts val="300"/>
              </a:spcBef>
              <a:spcAft>
                <a:spcPts val="300"/>
              </a:spcAft>
              <a:buClr>
                <a:schemeClr val="tx1"/>
              </a:buClr>
              <a:buSzPct val="80000"/>
            </a:pPr>
            <a:r>
              <a:rPr lang="en-US" sz="2000" b="0" dirty="0">
                <a:latin typeface="Maiandra GD" pitchFamily="34" charset="0"/>
              </a:rPr>
              <a:t>To get a random number </a:t>
            </a:r>
            <a:r>
              <a:rPr lang="en-US" sz="2000" b="0" dirty="0">
                <a:solidFill>
                  <a:srgbClr val="0070C0"/>
                </a:solidFill>
                <a:latin typeface="Maiandra GD" pitchFamily="34" charset="0"/>
              </a:rPr>
              <a:t>between </a:t>
            </a:r>
            <a:r>
              <a:rPr lang="en-US" sz="1800" b="0" dirty="0">
                <a:solidFill>
                  <a:srgbClr val="0070C0"/>
                </a:solidFill>
                <a:latin typeface="Maiandra GD" pitchFamily="34" charset="0"/>
              </a:rPr>
              <a:t>1</a:t>
            </a:r>
            <a:r>
              <a:rPr lang="en-US" sz="2000" b="0" dirty="0">
                <a:solidFill>
                  <a:srgbClr val="0070C0"/>
                </a:solidFill>
                <a:latin typeface="Maiandra GD" pitchFamily="34" charset="0"/>
              </a:rPr>
              <a:t> and </a:t>
            </a:r>
            <a:r>
              <a:rPr lang="en-US" sz="1800" b="0" dirty="0">
                <a:solidFill>
                  <a:srgbClr val="0070C0"/>
                </a:solidFill>
                <a:latin typeface="Maiandra GD" pitchFamily="34" charset="0"/>
              </a:rPr>
              <a:t>n</a:t>
            </a:r>
          </a:p>
          <a:p>
            <a:pPr marL="1371600" lvl="3" indent="-274320" eaLnBrk="1" hangingPunct="1">
              <a:spcBef>
                <a:spcPts val="300"/>
              </a:spcBef>
              <a:spcAft>
                <a:spcPts val="300"/>
              </a:spcAft>
              <a:buClr>
                <a:schemeClr val="tx1"/>
              </a:buClr>
              <a:buSzPct val="80000"/>
              <a:buNone/>
            </a:pPr>
            <a:r>
              <a:rPr lang="en-US" sz="1600" b="0" dirty="0">
                <a:solidFill>
                  <a:srgbClr val="FF0000"/>
                </a:solidFill>
                <a:latin typeface="Maiandra GD" pitchFamily="34" charset="0"/>
              </a:rPr>
              <a:t>1 </a:t>
            </a:r>
            <a:r>
              <a:rPr lang="en-US" sz="1600" b="0">
                <a:solidFill>
                  <a:srgbClr val="FF0000"/>
                </a:solidFill>
                <a:latin typeface="Maiandra GD" pitchFamily="34" charset="0"/>
              </a:rPr>
              <a:t>+ </a:t>
            </a:r>
            <a:r>
              <a:rPr lang="en-US" sz="1600" b="0" smtClean="0">
                <a:solidFill>
                  <a:srgbClr val="FF0000"/>
                </a:solidFill>
                <a:latin typeface="Maiandra GD" pitchFamily="34" charset="0"/>
              </a:rPr>
              <a:t>(rand()%n)</a:t>
            </a:r>
            <a:endParaRPr lang="en-US" sz="1600" b="0" dirty="0">
              <a:solidFill>
                <a:srgbClr val="FF0000"/>
              </a:solidFill>
              <a:latin typeface="Maiandra GD" pitchFamily="34" charset="0"/>
            </a:endParaRPr>
          </a:p>
          <a:p>
            <a:pPr marL="914400" lvl="2" indent="-274320" eaLnBrk="1" hangingPunct="1">
              <a:spcBef>
                <a:spcPts val="300"/>
              </a:spcBef>
              <a:spcAft>
                <a:spcPts val="300"/>
              </a:spcAft>
              <a:buClr>
                <a:schemeClr val="tx1"/>
              </a:buClr>
              <a:buSzPct val="80000"/>
            </a:pPr>
            <a:r>
              <a:rPr lang="en-US" sz="1600" b="0">
                <a:solidFill>
                  <a:srgbClr val="0070C0"/>
                </a:solidFill>
                <a:latin typeface="Maiandra GD" pitchFamily="34" charset="0"/>
              </a:rPr>
              <a:t>rand</a:t>
            </a:r>
            <a:r>
              <a:rPr lang="en-US" sz="1600" b="0" smtClean="0">
                <a:solidFill>
                  <a:srgbClr val="0070C0"/>
                </a:solidFill>
                <a:latin typeface="Maiandra GD" pitchFamily="34" charset="0"/>
              </a:rPr>
              <a:t>()%n</a:t>
            </a:r>
            <a:r>
              <a:rPr lang="en-US" sz="1600" b="0" smtClean="0">
                <a:latin typeface="Maiandra GD" pitchFamily="34" charset="0"/>
              </a:rPr>
              <a:t> </a:t>
            </a:r>
            <a:r>
              <a:rPr lang="en-US" sz="1600" b="0" dirty="0">
                <a:latin typeface="Maiandra GD" pitchFamily="34" charset="0"/>
              </a:rPr>
              <a:t>returns a number </a:t>
            </a:r>
            <a:r>
              <a:rPr lang="en-US" sz="1600" b="0" dirty="0">
                <a:solidFill>
                  <a:srgbClr val="0070C0"/>
                </a:solidFill>
                <a:latin typeface="Maiandra GD" pitchFamily="34" charset="0"/>
              </a:rPr>
              <a:t>between 0 </a:t>
            </a:r>
            <a:r>
              <a:rPr lang="en-US" sz="1600" b="0">
                <a:solidFill>
                  <a:srgbClr val="0070C0"/>
                </a:solidFill>
                <a:latin typeface="Maiandra GD" pitchFamily="34" charset="0"/>
              </a:rPr>
              <a:t>and </a:t>
            </a:r>
            <a:r>
              <a:rPr lang="en-US" sz="1600" b="0" smtClean="0">
                <a:solidFill>
                  <a:srgbClr val="0070C0"/>
                </a:solidFill>
                <a:latin typeface="Maiandra GD" pitchFamily="34" charset="0"/>
              </a:rPr>
              <a:t>n-1</a:t>
            </a:r>
            <a:endParaRPr lang="en-US" sz="1600" b="0" dirty="0">
              <a:solidFill>
                <a:srgbClr val="0070C0"/>
              </a:solidFill>
              <a:latin typeface="Maiandra GD" pitchFamily="34" charset="0"/>
            </a:endParaRPr>
          </a:p>
          <a:p>
            <a:pPr marL="914400" lvl="2" indent="-274320" eaLnBrk="1" hangingPunct="1">
              <a:spcBef>
                <a:spcPts val="300"/>
              </a:spcBef>
              <a:spcAft>
                <a:spcPts val="300"/>
              </a:spcAft>
              <a:buClr>
                <a:schemeClr val="tx1"/>
              </a:buClr>
              <a:buSzPct val="80000"/>
            </a:pPr>
            <a:r>
              <a:rPr lang="en-US" sz="1600" b="0" dirty="0">
                <a:latin typeface="Maiandra GD" pitchFamily="34" charset="0"/>
              </a:rPr>
              <a:t>Add 1 to make random number between 1 and n</a:t>
            </a:r>
          </a:p>
          <a:p>
            <a:pPr lvl="3" eaLnBrk="1" hangingPunct="1">
              <a:spcBef>
                <a:spcPts val="300"/>
              </a:spcBef>
              <a:spcAft>
                <a:spcPts val="300"/>
              </a:spcAft>
              <a:buClr>
                <a:schemeClr val="tx1"/>
              </a:buClr>
              <a:buSzPct val="80000"/>
            </a:pPr>
            <a:r>
              <a:rPr lang="en-US" sz="1600" b="0" dirty="0">
                <a:solidFill>
                  <a:srgbClr val="0070C0"/>
                </a:solidFill>
                <a:latin typeface="Maiandra GD" pitchFamily="34" charset="0"/>
              </a:rPr>
              <a:t>1 </a:t>
            </a:r>
            <a:r>
              <a:rPr lang="en-US" sz="1600" b="0">
                <a:solidFill>
                  <a:srgbClr val="0070C0"/>
                </a:solidFill>
                <a:latin typeface="Maiandra GD" pitchFamily="34" charset="0"/>
              </a:rPr>
              <a:t>+ </a:t>
            </a:r>
            <a:r>
              <a:rPr lang="en-US" sz="1600" b="0" smtClean="0">
                <a:solidFill>
                  <a:srgbClr val="0070C0"/>
                </a:solidFill>
                <a:latin typeface="Maiandra GD" pitchFamily="34" charset="0"/>
              </a:rPr>
              <a:t>(rand()%6</a:t>
            </a:r>
            <a:r>
              <a:rPr lang="en-US" sz="1600" b="0" dirty="0">
                <a:solidFill>
                  <a:srgbClr val="0070C0"/>
                </a:solidFill>
                <a:latin typeface="Maiandra GD" pitchFamily="34" charset="0"/>
              </a:rPr>
              <a:t>)</a:t>
            </a:r>
          </a:p>
          <a:p>
            <a:pPr lvl="3" eaLnBrk="1" hangingPunct="1">
              <a:spcBef>
                <a:spcPts val="300"/>
              </a:spcBef>
              <a:spcAft>
                <a:spcPts val="300"/>
              </a:spcAft>
              <a:buClr>
                <a:schemeClr val="tx1"/>
              </a:buClr>
              <a:buSzPct val="80000"/>
            </a:pPr>
            <a:r>
              <a:rPr lang="en-US" sz="1600" b="0" dirty="0">
                <a:latin typeface="Maiandra GD" pitchFamily="34" charset="0"/>
              </a:rPr>
              <a:t>number between 1 and 6</a:t>
            </a:r>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242" name="Object 2"/>
          <p:cNvGraphicFramePr>
            <a:graphicFrameLocks noChangeAspect="1"/>
          </p:cNvGraphicFramePr>
          <p:nvPr/>
        </p:nvGraphicFramePr>
        <p:xfrm>
          <a:off x="0" y="0"/>
          <a:ext cx="6962775" cy="6858000"/>
        </p:xfrm>
        <a:graphic>
          <a:graphicData uri="http://schemas.openxmlformats.org/presentationml/2006/ole">
            <p:oleObj spid="_x0000_s379908" name="Document" r:id="rId4" imgW="7467463" imgH="8395585" progId="Word.Document.8">
              <p:embed/>
            </p:oleObj>
          </a:graphicData>
        </a:graphic>
      </p:graphicFrame>
      <p:sp>
        <p:nvSpPr>
          <p:cNvPr id="10244"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45158" name="Text Box 6"/>
          <p:cNvSpPr txBox="1">
            <a:spLocks noChangeArrowheads="1"/>
          </p:cNvSpPr>
          <p:nvPr/>
        </p:nvSpPr>
        <p:spPr bwMode="auto">
          <a:xfrm>
            <a:off x="5715000" y="2819400"/>
            <a:ext cx="30480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Generates a random number </a:t>
            </a:r>
            <a:r>
              <a:rPr lang="en-US" sz="1800" dirty="0">
                <a:solidFill>
                  <a:srgbClr val="FF0000"/>
                </a:solidFill>
                <a:latin typeface="Maiandra GD" pitchFamily="34" charset="0"/>
                <a:ea typeface="Times New Roman" charset="0"/>
                <a:cs typeface="AGaramond" charset="0"/>
              </a:rPr>
              <a:t>between 1 and 6</a:t>
            </a:r>
          </a:p>
        </p:txBody>
      </p:sp>
      <p:sp>
        <p:nvSpPr>
          <p:cNvPr id="10247" name="Line 7"/>
          <p:cNvSpPr>
            <a:spLocks noChangeShapeType="1"/>
          </p:cNvSpPr>
          <p:nvPr/>
        </p:nvSpPr>
        <p:spPr bwMode="auto">
          <a:xfrm flipH="1">
            <a:off x="3581400" y="3145972"/>
            <a:ext cx="2133600" cy="762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266" name="Object 2"/>
          <p:cNvGraphicFramePr>
            <a:graphicFrameLocks noChangeAspect="1"/>
          </p:cNvGraphicFramePr>
          <p:nvPr/>
        </p:nvGraphicFramePr>
        <p:xfrm>
          <a:off x="0" y="0"/>
          <a:ext cx="7035800" cy="6858000"/>
        </p:xfrm>
        <a:graphic>
          <a:graphicData uri="http://schemas.openxmlformats.org/presentationml/2006/ole">
            <p:oleObj spid="_x0000_s380932" name="Document" r:id="rId4" imgW="7135393" imgH="7890927" progId="Word.Document.8">
              <p:embed/>
            </p:oleObj>
          </a:graphicData>
        </a:graphic>
      </p:graphicFrame>
      <p:sp>
        <p:nvSpPr>
          <p:cNvPr id="11268"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290" name="Object 2"/>
          <p:cNvGraphicFramePr>
            <a:graphicFrameLocks noChangeAspect="1"/>
          </p:cNvGraphicFramePr>
          <p:nvPr/>
        </p:nvGraphicFramePr>
        <p:xfrm>
          <a:off x="0" y="0"/>
          <a:ext cx="7035800" cy="6451600"/>
        </p:xfrm>
        <a:graphic>
          <a:graphicData uri="http://schemas.openxmlformats.org/presentationml/2006/ole">
            <p:oleObj spid="_x0000_s381956" name="Document" r:id="rId4" imgW="7077605" imgH="6459691" progId="Word.Document.8">
              <p:embed/>
            </p:oleObj>
          </a:graphicData>
        </a:graphic>
      </p:graphicFrame>
      <p:sp>
        <p:nvSpPr>
          <p:cNvPr id="1229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314" name="Object 2"/>
          <p:cNvGraphicFramePr>
            <a:graphicFrameLocks noChangeAspect="1"/>
          </p:cNvGraphicFramePr>
          <p:nvPr/>
        </p:nvGraphicFramePr>
        <p:xfrm>
          <a:off x="0" y="0"/>
          <a:ext cx="7045325" cy="5802313"/>
        </p:xfrm>
        <a:graphic>
          <a:graphicData uri="http://schemas.openxmlformats.org/presentationml/2006/ole">
            <p:oleObj spid="_x0000_s382980" name="Document" r:id="rId4" imgW="7170467" imgH="5901073" progId="Word.Document.8">
              <p:embed/>
            </p:oleObj>
          </a:graphicData>
        </a:graphic>
      </p:graphicFrame>
      <p:sp>
        <p:nvSpPr>
          <p:cNvPr id="1331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2"/>
          <p:cNvSpPr>
            <a:spLocks noGrp="1" noChangeArrowheads="1"/>
          </p:cNvSpPr>
          <p:nvPr>
            <p:ph type="title"/>
          </p:nvPr>
        </p:nvSpPr>
        <p:spPr>
          <a:xfrm>
            <a:off x="152400" y="76200"/>
            <a:ext cx="3581400" cy="609600"/>
          </a:xfrm>
          <a:noFill/>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4.1 </a:t>
            </a:r>
            <a:r>
              <a:rPr lang="en-US" sz="3600" b="1" dirty="0">
                <a:effectLst>
                  <a:outerShdw blurRad="38100" dist="38100" dir="2700000" algn="tl">
                    <a:srgbClr val="000000">
                      <a:alpha val="43137"/>
                    </a:srgbClr>
                  </a:outerShdw>
                </a:effectLst>
                <a:latin typeface="Maiandra GD" pitchFamily="34" charset="0"/>
              </a:rPr>
              <a:t>Introduction</a:t>
            </a:r>
          </a:p>
        </p:txBody>
      </p:sp>
      <p:sp>
        <p:nvSpPr>
          <p:cNvPr id="49156" name="Rectangle 3"/>
          <p:cNvSpPr>
            <a:spLocks noGrp="1" noChangeArrowheads="1"/>
          </p:cNvSpPr>
          <p:nvPr>
            <p:ph idx="1"/>
          </p:nvPr>
        </p:nvSpPr>
        <p:spPr>
          <a:xfrm>
            <a:off x="438150" y="2019300"/>
            <a:ext cx="8267700" cy="3467100"/>
          </a:xfrm>
        </p:spPr>
        <p:txBody>
          <a:bodyPr/>
          <a:lstStyle/>
          <a:p>
            <a:pPr marL="0" indent="-274320" eaLnBrk="1" hangingPunct="1">
              <a:spcBef>
                <a:spcPts val="2400"/>
              </a:spcBef>
              <a:spcAft>
                <a:spcPts val="2400"/>
              </a:spcAft>
              <a:buClr>
                <a:schemeClr val="tx1"/>
              </a:buClr>
              <a:buSzPct val="80000"/>
            </a:pPr>
            <a:r>
              <a:rPr lang="en-US" sz="2800" b="0" dirty="0">
                <a:latin typeface="Maiandra GD" pitchFamily="34" charset="0"/>
              </a:rPr>
              <a:t>Divide and conquer </a:t>
            </a:r>
          </a:p>
          <a:p>
            <a:pPr marL="548640" lvl="1" indent="-274320" eaLnBrk="1" hangingPunct="1">
              <a:spcBef>
                <a:spcPts val="2400"/>
              </a:spcBef>
              <a:spcAft>
                <a:spcPts val="2400"/>
              </a:spcAft>
              <a:buClr>
                <a:schemeClr val="tx1"/>
              </a:buClr>
              <a:buSzPct val="80000"/>
            </a:pPr>
            <a:r>
              <a:rPr lang="en-US" sz="2400" b="0" dirty="0">
                <a:latin typeface="Maiandra GD" pitchFamily="34" charset="0"/>
              </a:rPr>
              <a:t>Construct a program from </a:t>
            </a:r>
            <a:r>
              <a:rPr lang="en-US" sz="2400" b="0" dirty="0">
                <a:solidFill>
                  <a:srgbClr val="0070C0"/>
                </a:solidFill>
                <a:latin typeface="Maiandra GD" pitchFamily="34" charset="0"/>
              </a:rPr>
              <a:t>smaller pieces</a:t>
            </a:r>
            <a:r>
              <a:rPr lang="en-US" sz="2400" b="0" dirty="0">
                <a:latin typeface="Maiandra GD" pitchFamily="34" charset="0"/>
              </a:rPr>
              <a:t> or </a:t>
            </a:r>
            <a:r>
              <a:rPr lang="en-US" sz="2400" b="0" dirty="0">
                <a:solidFill>
                  <a:srgbClr val="0070C0"/>
                </a:solidFill>
                <a:latin typeface="Maiandra GD" pitchFamily="34" charset="0"/>
              </a:rPr>
              <a:t>components</a:t>
            </a:r>
          </a:p>
          <a:p>
            <a:pPr marL="914400" lvl="2" indent="-274320" eaLnBrk="1" hangingPunct="1">
              <a:spcBef>
                <a:spcPts val="2400"/>
              </a:spcBef>
              <a:spcAft>
                <a:spcPts val="2400"/>
              </a:spcAft>
              <a:buClr>
                <a:schemeClr val="tx1"/>
              </a:buClr>
              <a:buSzPct val="80000"/>
              <a:buFont typeface="Wingdings" pitchFamily="2" charset="2"/>
              <a:buChar char="Ø"/>
            </a:pPr>
            <a:r>
              <a:rPr lang="en-US" sz="2200" b="0" dirty="0">
                <a:latin typeface="Maiandra GD" pitchFamily="34" charset="0"/>
              </a:rPr>
              <a:t>These smaller pieces are called </a:t>
            </a:r>
            <a:r>
              <a:rPr lang="en-US" sz="2200" b="0" dirty="0">
                <a:solidFill>
                  <a:srgbClr val="FF0000"/>
                </a:solidFill>
                <a:latin typeface="Maiandra GD" pitchFamily="34" charset="0"/>
              </a:rPr>
              <a:t>modules</a:t>
            </a:r>
          </a:p>
          <a:p>
            <a:pPr marL="548640" lvl="1" indent="-274320" eaLnBrk="1" hangingPunct="1">
              <a:spcBef>
                <a:spcPts val="2400"/>
              </a:spcBef>
              <a:spcAft>
                <a:spcPts val="2400"/>
              </a:spcAft>
              <a:buClr>
                <a:schemeClr val="tx1"/>
              </a:buClr>
              <a:buSzPct val="80000"/>
            </a:pPr>
            <a:r>
              <a:rPr lang="en-US" sz="2400" dirty="0">
                <a:latin typeface="Maiandra GD" pitchFamily="34" charset="0"/>
              </a:rPr>
              <a:t>Each piece </a:t>
            </a:r>
            <a:r>
              <a:rPr lang="en-US" sz="2400" dirty="0">
                <a:solidFill>
                  <a:srgbClr val="0070C0"/>
                </a:solidFill>
                <a:latin typeface="Maiandra GD" pitchFamily="34" charset="0"/>
              </a:rPr>
              <a:t>more manageable</a:t>
            </a:r>
            <a:r>
              <a:rPr lang="en-US" sz="2400" dirty="0">
                <a:latin typeface="Maiandra GD" pitchFamily="34" charset="0"/>
              </a:rPr>
              <a:t> than the original program</a:t>
            </a:r>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9" name="Rectangle 2"/>
          <p:cNvSpPr>
            <a:spLocks noGrp="1" noChangeArrowheads="1"/>
          </p:cNvSpPr>
          <p:nvPr>
            <p:ph type="title"/>
          </p:nvPr>
        </p:nvSpPr>
        <p:spPr>
          <a:xfrm>
            <a:off x="152400" y="76200"/>
            <a:ext cx="72390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4.10 </a:t>
            </a:r>
            <a:r>
              <a:rPr lang="en-US" sz="3600" b="1" dirty="0">
                <a:effectLst>
                  <a:outerShdw blurRad="38100" dist="38100" dir="2700000" algn="tl">
                    <a:srgbClr val="000000">
                      <a:alpha val="43137"/>
                    </a:srgbClr>
                  </a:outerShdw>
                </a:effectLst>
                <a:latin typeface="Maiandra GD" pitchFamily="34" charset="0"/>
              </a:rPr>
              <a:t>Random Number Generation</a:t>
            </a:r>
          </a:p>
        </p:txBody>
      </p:sp>
      <p:sp>
        <p:nvSpPr>
          <p:cNvPr id="91140" name="Rectangle 3"/>
          <p:cNvSpPr>
            <a:spLocks noGrp="1" noChangeArrowheads="1"/>
          </p:cNvSpPr>
          <p:nvPr>
            <p:ph idx="1"/>
          </p:nvPr>
        </p:nvSpPr>
        <p:spPr>
          <a:xfrm>
            <a:off x="419100" y="1676400"/>
            <a:ext cx="8305800" cy="3886200"/>
          </a:xfrm>
        </p:spPr>
        <p:txBody>
          <a:bodyPr/>
          <a:lstStyle/>
          <a:p>
            <a:pPr marL="274320" indent="-274320" eaLnBrk="1" hangingPunct="1">
              <a:spcBef>
                <a:spcPts val="600"/>
              </a:spcBef>
              <a:spcAft>
                <a:spcPts val="600"/>
              </a:spcAft>
              <a:buClr>
                <a:schemeClr val="tx1"/>
              </a:buClr>
              <a:buSzPct val="80000"/>
            </a:pPr>
            <a:r>
              <a:rPr lang="en-US" sz="2000" b="0" dirty="0" err="1">
                <a:solidFill>
                  <a:srgbClr val="FF0000"/>
                </a:solidFill>
                <a:latin typeface="Maiandra GD" pitchFamily="34" charset="0"/>
              </a:rPr>
              <a:t>srand</a:t>
            </a:r>
            <a:r>
              <a:rPr lang="en-US" sz="2400" b="0" dirty="0">
                <a:latin typeface="Maiandra GD" pitchFamily="34" charset="0"/>
              </a:rPr>
              <a:t> function</a:t>
            </a:r>
          </a:p>
          <a:p>
            <a:pPr marL="548640" lvl="1" indent="-274320" eaLnBrk="1" hangingPunct="1">
              <a:spcBef>
                <a:spcPts val="600"/>
              </a:spcBef>
              <a:spcAft>
                <a:spcPts val="600"/>
              </a:spcAft>
              <a:buClr>
                <a:schemeClr val="tx1"/>
              </a:buClr>
              <a:buSzPct val="80000"/>
            </a:pPr>
            <a:r>
              <a:rPr lang="en-US" sz="2000" b="0" dirty="0" smtClean="0">
                <a:solidFill>
                  <a:schemeClr val="tx1"/>
                </a:solidFill>
                <a:latin typeface="Maiandra GD" pitchFamily="34" charset="0"/>
              </a:rPr>
              <a:t>Load </a:t>
            </a:r>
            <a:r>
              <a:rPr lang="en-US" sz="1800" b="0" dirty="0" smtClean="0">
                <a:solidFill>
                  <a:srgbClr val="FF0000"/>
                </a:solidFill>
                <a:latin typeface="Maiandra GD" pitchFamily="34" charset="0"/>
              </a:rPr>
              <a:t>&lt;</a:t>
            </a:r>
            <a:r>
              <a:rPr lang="en-US" sz="1800" b="0" dirty="0" err="1" smtClean="0">
                <a:solidFill>
                  <a:srgbClr val="FF0000"/>
                </a:solidFill>
                <a:latin typeface="Maiandra GD" pitchFamily="34" charset="0"/>
              </a:rPr>
              <a:t>stdlib.h</a:t>
            </a:r>
            <a:r>
              <a:rPr lang="en-US" sz="1800" b="0" dirty="0">
                <a:solidFill>
                  <a:srgbClr val="FF0000"/>
                </a:solidFill>
                <a:latin typeface="Maiandra GD" pitchFamily="34" charset="0"/>
              </a:rPr>
              <a:t>&gt;</a:t>
            </a:r>
            <a:endParaRPr lang="en-US" sz="2000" b="0" dirty="0">
              <a:solidFill>
                <a:srgbClr val="FF0000"/>
              </a:solidFill>
              <a:latin typeface="Maiandra GD" pitchFamily="34" charset="0"/>
            </a:endParaRPr>
          </a:p>
          <a:p>
            <a:pPr marL="548640" lvl="1" indent="-274320" eaLnBrk="1" hangingPunct="1">
              <a:spcBef>
                <a:spcPts val="600"/>
              </a:spcBef>
              <a:spcAft>
                <a:spcPts val="600"/>
              </a:spcAft>
              <a:buClr>
                <a:schemeClr val="tx1"/>
              </a:buClr>
              <a:buSzPct val="80000"/>
            </a:pPr>
            <a:r>
              <a:rPr lang="en-US" sz="2000" b="0" dirty="0">
                <a:latin typeface="Maiandra GD" pitchFamily="34" charset="0"/>
              </a:rPr>
              <a:t>Takes an integer </a:t>
            </a:r>
            <a:r>
              <a:rPr lang="en-US" sz="2000" b="0" dirty="0">
                <a:solidFill>
                  <a:srgbClr val="0070C0"/>
                </a:solidFill>
                <a:latin typeface="Maiandra GD" pitchFamily="34" charset="0"/>
              </a:rPr>
              <a:t>seed</a:t>
            </a:r>
            <a:r>
              <a:rPr lang="en-US" sz="2000" b="0" dirty="0">
                <a:latin typeface="Maiandra GD" pitchFamily="34" charset="0"/>
              </a:rPr>
              <a:t> and jumps to that location in </a:t>
            </a:r>
            <a:r>
              <a:rPr lang="en-US" sz="2000" b="0">
                <a:latin typeface="Maiandra GD" pitchFamily="34" charset="0"/>
              </a:rPr>
              <a:t>its </a:t>
            </a:r>
            <a:r>
              <a:rPr lang="en-US" sz="2000" b="0" smtClean="0">
                <a:latin typeface="Maiandra GD" pitchFamily="34" charset="0"/>
              </a:rPr>
              <a:t>“</a:t>
            </a:r>
            <a:r>
              <a:rPr lang="en-US" sz="2000" b="0" smtClean="0">
                <a:solidFill>
                  <a:srgbClr val="0070C0"/>
                </a:solidFill>
                <a:latin typeface="Maiandra GD" pitchFamily="34" charset="0"/>
              </a:rPr>
              <a:t>random</a:t>
            </a:r>
            <a:r>
              <a:rPr lang="en-US" sz="2000" b="0" smtClean="0">
                <a:latin typeface="Maiandra GD" pitchFamily="34" charset="0"/>
              </a:rPr>
              <a:t>” </a:t>
            </a:r>
            <a:r>
              <a:rPr lang="en-US" sz="2000" b="0" dirty="0">
                <a:latin typeface="Maiandra GD" pitchFamily="34" charset="0"/>
              </a:rPr>
              <a:t>sequence</a:t>
            </a:r>
          </a:p>
          <a:p>
            <a:pPr marL="914400" lvl="2" indent="-274320" eaLnBrk="1" hangingPunct="1">
              <a:spcBef>
                <a:spcPts val="600"/>
              </a:spcBef>
              <a:spcAft>
                <a:spcPts val="600"/>
              </a:spcAft>
              <a:buClr>
                <a:schemeClr val="tx1"/>
              </a:buClr>
              <a:buSzPct val="80000"/>
              <a:buFont typeface="Arial" charset="0"/>
              <a:buNone/>
            </a:pPr>
            <a:r>
              <a:rPr lang="en-US" sz="1800" b="0" dirty="0">
                <a:latin typeface="Maiandra GD" pitchFamily="34" charset="0"/>
              </a:rPr>
              <a:t>	</a:t>
            </a:r>
            <a:r>
              <a:rPr lang="en-US" sz="1800" b="0" dirty="0" err="1">
                <a:solidFill>
                  <a:srgbClr val="FF0000"/>
                </a:solidFill>
                <a:latin typeface="Maiandra GD" pitchFamily="34" charset="0"/>
              </a:rPr>
              <a:t>srand</a:t>
            </a:r>
            <a:r>
              <a:rPr lang="en-US" sz="1800" b="0" dirty="0">
                <a:solidFill>
                  <a:srgbClr val="FF0000"/>
                </a:solidFill>
                <a:latin typeface="Maiandra GD" pitchFamily="34" charset="0"/>
              </a:rPr>
              <a:t>(</a:t>
            </a:r>
            <a:r>
              <a:rPr lang="en-US" sz="1800" b="0" i="1" dirty="0">
                <a:solidFill>
                  <a:srgbClr val="FF0000"/>
                </a:solidFill>
                <a:latin typeface="Maiandra GD" pitchFamily="34" charset="0"/>
              </a:rPr>
              <a:t> seed </a:t>
            </a:r>
            <a:r>
              <a:rPr lang="en-US" sz="1800" b="0" dirty="0">
                <a:solidFill>
                  <a:srgbClr val="FF0000"/>
                </a:solidFill>
                <a:latin typeface="Maiandra GD" pitchFamily="34" charset="0"/>
              </a:rPr>
              <a:t>);</a:t>
            </a:r>
          </a:p>
          <a:p>
            <a:pPr marL="548640" lvl="1" indent="-274320" eaLnBrk="1" hangingPunct="1">
              <a:spcBef>
                <a:spcPts val="600"/>
              </a:spcBef>
              <a:spcAft>
                <a:spcPts val="600"/>
              </a:spcAft>
              <a:buClr>
                <a:schemeClr val="tx1"/>
              </a:buClr>
              <a:buSzPct val="80000"/>
            </a:pPr>
            <a:r>
              <a:rPr lang="en-US" sz="2000" b="0" dirty="0" err="1">
                <a:solidFill>
                  <a:srgbClr val="0070C0"/>
                </a:solidFill>
                <a:latin typeface="Maiandra GD" pitchFamily="34" charset="0"/>
              </a:rPr>
              <a:t>srand</a:t>
            </a:r>
            <a:r>
              <a:rPr lang="en-US" sz="2000" b="0" dirty="0">
                <a:solidFill>
                  <a:srgbClr val="0070C0"/>
                </a:solidFill>
                <a:latin typeface="Maiandra GD" pitchFamily="34" charset="0"/>
              </a:rPr>
              <a:t>( </a:t>
            </a:r>
            <a:r>
              <a:rPr lang="en-US" sz="2000" b="0" dirty="0" smtClean="0">
                <a:solidFill>
                  <a:srgbClr val="0070C0"/>
                </a:solidFill>
                <a:latin typeface="Maiandra GD" pitchFamily="34" charset="0"/>
              </a:rPr>
              <a:t>time(NULL) ); </a:t>
            </a:r>
            <a:r>
              <a:rPr lang="en-US" sz="1800" b="0" dirty="0" smtClean="0">
                <a:solidFill>
                  <a:srgbClr val="0070C0"/>
                </a:solidFill>
                <a:latin typeface="Maiandra GD" pitchFamily="34" charset="0"/>
              </a:rPr>
              <a:t>/*</a:t>
            </a:r>
            <a:r>
              <a:rPr lang="en-US" sz="1800" b="0" dirty="0">
                <a:solidFill>
                  <a:srgbClr val="0070C0"/>
                </a:solidFill>
                <a:latin typeface="Maiandra GD" pitchFamily="34" charset="0"/>
              </a:rPr>
              <a:t>load &lt;</a:t>
            </a:r>
            <a:r>
              <a:rPr lang="en-US" sz="1800" b="0" dirty="0" err="1">
                <a:solidFill>
                  <a:srgbClr val="0070C0"/>
                </a:solidFill>
                <a:latin typeface="Maiandra GD" pitchFamily="34" charset="0"/>
              </a:rPr>
              <a:t>time.h</a:t>
            </a:r>
            <a:r>
              <a:rPr lang="en-US" sz="1800" b="0" dirty="0">
                <a:solidFill>
                  <a:srgbClr val="0070C0"/>
                </a:solidFill>
                <a:latin typeface="Maiandra GD" pitchFamily="34" charset="0"/>
              </a:rPr>
              <a:t>&gt; */</a:t>
            </a:r>
            <a:endParaRPr lang="en-US" sz="2000" b="0" dirty="0">
              <a:solidFill>
                <a:srgbClr val="0070C0"/>
              </a:solidFill>
              <a:latin typeface="Maiandra GD" pitchFamily="34" charset="0"/>
            </a:endParaRPr>
          </a:p>
          <a:p>
            <a:pPr marL="914400" lvl="2" indent="-274320" eaLnBrk="1" hangingPunct="1">
              <a:spcBef>
                <a:spcPts val="600"/>
              </a:spcBef>
              <a:spcAft>
                <a:spcPts val="600"/>
              </a:spcAft>
              <a:buClr>
                <a:schemeClr val="tx1"/>
              </a:buClr>
              <a:buSzPct val="80000"/>
              <a:buNone/>
            </a:pPr>
            <a:r>
              <a:rPr lang="en-US" sz="1800" b="0" dirty="0">
                <a:solidFill>
                  <a:srgbClr val="FF0000"/>
                </a:solidFill>
                <a:latin typeface="Maiandra GD" pitchFamily="34" charset="0"/>
              </a:rPr>
              <a:t>time( NULL )</a:t>
            </a:r>
          </a:p>
          <a:p>
            <a:pPr marL="1143000" lvl="3" indent="-274320" eaLnBrk="1" hangingPunct="1">
              <a:spcBef>
                <a:spcPts val="600"/>
              </a:spcBef>
              <a:spcAft>
                <a:spcPts val="600"/>
              </a:spcAft>
              <a:buClr>
                <a:schemeClr val="tx1"/>
              </a:buClr>
              <a:buSzPct val="80000"/>
            </a:pPr>
            <a:r>
              <a:rPr lang="en-US" sz="1800" b="0" dirty="0">
                <a:latin typeface="Maiandra GD" pitchFamily="34" charset="0"/>
              </a:rPr>
              <a:t>Returns the number of seconds that have passed since January 1, 1970</a:t>
            </a:r>
          </a:p>
          <a:p>
            <a:pPr marL="1143000" lvl="3" indent="-274320" eaLnBrk="1" hangingPunct="1">
              <a:spcBef>
                <a:spcPts val="600"/>
              </a:spcBef>
              <a:spcAft>
                <a:spcPts val="600"/>
              </a:spcAft>
              <a:buClr>
                <a:schemeClr val="tx1"/>
              </a:buClr>
              <a:buSzPct val="80000"/>
            </a:pPr>
            <a:r>
              <a:rPr lang="en-US" altLang="ja-JP" sz="1800" b="0" smtClean="0">
                <a:latin typeface="Maiandra GD" pitchFamily="34" charset="0"/>
              </a:rPr>
              <a:t>“</a:t>
            </a:r>
            <a:r>
              <a:rPr lang="en-US" sz="1800" b="0" smtClean="0">
                <a:latin typeface="Maiandra GD" pitchFamily="34" charset="0"/>
              </a:rPr>
              <a:t>Randomizes” </a:t>
            </a:r>
            <a:r>
              <a:rPr lang="en-US" sz="1800" b="0" dirty="0">
                <a:latin typeface="Maiandra GD" pitchFamily="34" charset="0"/>
              </a:rPr>
              <a:t>the seed</a:t>
            </a:r>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338" name="Object 2"/>
          <p:cNvGraphicFramePr>
            <a:graphicFrameLocks noChangeAspect="1"/>
          </p:cNvGraphicFramePr>
          <p:nvPr/>
        </p:nvGraphicFramePr>
        <p:xfrm>
          <a:off x="0" y="0"/>
          <a:ext cx="6959600" cy="5346700"/>
        </p:xfrm>
        <a:graphic>
          <a:graphicData uri="http://schemas.openxmlformats.org/presentationml/2006/ole">
            <p:oleObj spid="_x0000_s384004" name="Document" r:id="rId4" imgW="7085728" imgH="5433061" progId="Word.Document.8">
              <p:embed/>
            </p:oleObj>
          </a:graphicData>
        </a:graphic>
      </p:graphicFrame>
      <p:sp>
        <p:nvSpPr>
          <p:cNvPr id="14340"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49253" name="Text Box 5"/>
          <p:cNvSpPr txBox="1">
            <a:spLocks noChangeArrowheads="1"/>
          </p:cNvSpPr>
          <p:nvPr/>
        </p:nvSpPr>
        <p:spPr bwMode="auto">
          <a:xfrm>
            <a:off x="6019800" y="4343400"/>
            <a:ext cx="26670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Seeds </a:t>
            </a:r>
            <a:r>
              <a:rPr lang="en-US" sz="1800">
                <a:solidFill>
                  <a:schemeClr val="tx1"/>
                </a:solidFill>
                <a:latin typeface="Maiandra GD" pitchFamily="34" charset="0"/>
                <a:ea typeface="Times New Roman" charset="0"/>
                <a:cs typeface="AGaramond" charset="0"/>
              </a:rPr>
              <a:t>the </a:t>
            </a:r>
            <a:r>
              <a:rPr lang="en-US" sz="1800" b="1" smtClean="0">
                <a:solidFill>
                  <a:srgbClr val="FF0000"/>
                </a:solidFill>
                <a:latin typeface="Maiandra GD" pitchFamily="34" charset="0"/>
                <a:ea typeface="Times New Roman" charset="0"/>
                <a:cs typeface="AGaramond" charset="0"/>
              </a:rPr>
              <a:t>rand</a:t>
            </a:r>
            <a:r>
              <a:rPr lang="en-US" sz="1800" smtClean="0">
                <a:solidFill>
                  <a:schemeClr val="tx1"/>
                </a:solidFill>
                <a:latin typeface="Maiandra GD" pitchFamily="34" charset="0"/>
                <a:ea typeface="Times New Roman" charset="0"/>
                <a:cs typeface="AGaramond" charset="0"/>
              </a:rPr>
              <a:t> </a:t>
            </a:r>
            <a:r>
              <a:rPr lang="en-US" sz="1800" dirty="0">
                <a:solidFill>
                  <a:schemeClr val="tx1"/>
                </a:solidFill>
                <a:latin typeface="Maiandra GD" pitchFamily="34" charset="0"/>
                <a:ea typeface="Times New Roman" charset="0"/>
                <a:cs typeface="AGaramond" charset="0"/>
              </a:rPr>
              <a:t>function</a:t>
            </a:r>
          </a:p>
        </p:txBody>
      </p:sp>
      <p:sp>
        <p:nvSpPr>
          <p:cNvPr id="14343" name="Line 6"/>
          <p:cNvSpPr>
            <a:spLocks noChangeShapeType="1"/>
          </p:cNvSpPr>
          <p:nvPr/>
        </p:nvSpPr>
        <p:spPr bwMode="auto">
          <a:xfrm flipH="1" flipV="1">
            <a:off x="1524000" y="3886200"/>
            <a:ext cx="4495800" cy="6477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362" name="Object 2"/>
          <p:cNvGraphicFramePr>
            <a:graphicFrameLocks noChangeAspect="1"/>
          </p:cNvGraphicFramePr>
          <p:nvPr/>
        </p:nvGraphicFramePr>
        <p:xfrm>
          <a:off x="0" y="0"/>
          <a:ext cx="7045325" cy="6858000"/>
        </p:xfrm>
        <a:graphic>
          <a:graphicData uri="http://schemas.openxmlformats.org/presentationml/2006/ole">
            <p:oleObj spid="_x0000_s385028" name="Document" r:id="rId4" imgW="7081294" imgH="7500018" progId="Word.Document.8">
              <p:embed/>
            </p:oleObj>
          </a:graphicData>
        </a:graphic>
      </p:graphicFrame>
      <p:sp>
        <p:nvSpPr>
          <p:cNvPr id="15364"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3" name="Rectangle 2"/>
          <p:cNvSpPr>
            <a:spLocks noGrp="1" noChangeArrowheads="1"/>
          </p:cNvSpPr>
          <p:nvPr>
            <p:ph type="title"/>
          </p:nvPr>
        </p:nvSpPr>
        <p:spPr>
          <a:xfrm>
            <a:off x="379413" y="914400"/>
            <a:ext cx="71643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4.11</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92164" name="Rectangle 3"/>
          <p:cNvSpPr>
            <a:spLocks noGrp="1" noChangeArrowheads="1"/>
          </p:cNvSpPr>
          <p:nvPr>
            <p:ph idx="1"/>
          </p:nvPr>
        </p:nvSpPr>
        <p:spPr>
          <a:xfrm>
            <a:off x="685404" y="3581400"/>
            <a:ext cx="7773193" cy="449997"/>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Using </a:t>
            </a:r>
            <a:r>
              <a:rPr lang="en-US" sz="2000" b="0" dirty="0" err="1">
                <a:solidFill>
                  <a:srgbClr val="FF0000"/>
                </a:solidFill>
                <a:latin typeface="Maiandra GD" pitchFamily="34" charset="0"/>
              </a:rPr>
              <a:t>srand</a:t>
            </a:r>
            <a:r>
              <a:rPr lang="en-US" sz="2400" b="0" dirty="0">
                <a:latin typeface="Maiandra GD" pitchFamily="34" charset="0"/>
              </a:rPr>
              <a:t> in place of </a:t>
            </a:r>
            <a:r>
              <a:rPr lang="en-US" sz="2000" b="0" dirty="0">
                <a:solidFill>
                  <a:srgbClr val="FF0000"/>
                </a:solidFill>
                <a:latin typeface="Maiandra GD" pitchFamily="34" charset="0"/>
              </a:rPr>
              <a:t>rand</a:t>
            </a:r>
            <a:r>
              <a:rPr lang="en-US" sz="2400" b="0" dirty="0">
                <a:latin typeface="Maiandra GD" pitchFamily="34" charset="0"/>
              </a:rPr>
              <a:t> to generate random numbers.</a:t>
            </a:r>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7" name="Rectangle 2"/>
          <p:cNvSpPr>
            <a:spLocks noGrp="1" noChangeArrowheads="1"/>
          </p:cNvSpPr>
          <p:nvPr>
            <p:ph type="title"/>
          </p:nvPr>
        </p:nvSpPr>
        <p:spPr>
          <a:xfrm>
            <a:off x="152400" y="76200"/>
            <a:ext cx="70866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4.11 </a:t>
            </a:r>
            <a:r>
              <a:rPr lang="en-US" sz="3600" b="1" dirty="0">
                <a:effectLst>
                  <a:outerShdw blurRad="38100" dist="38100" dir="2700000" algn="tl">
                    <a:srgbClr val="000000">
                      <a:alpha val="43137"/>
                    </a:srgbClr>
                  </a:outerShdw>
                </a:effectLst>
                <a:latin typeface="Maiandra GD" pitchFamily="34" charset="0"/>
              </a:rPr>
              <a:t>Example: A Game of Chance</a:t>
            </a:r>
          </a:p>
        </p:txBody>
      </p:sp>
      <p:sp>
        <p:nvSpPr>
          <p:cNvPr id="93188" name="Rectangle 3"/>
          <p:cNvSpPr>
            <a:spLocks noGrp="1" noChangeArrowheads="1"/>
          </p:cNvSpPr>
          <p:nvPr>
            <p:ph idx="1"/>
          </p:nvPr>
        </p:nvSpPr>
        <p:spPr>
          <a:xfrm>
            <a:off x="1485900" y="1676400"/>
            <a:ext cx="6172200" cy="4114800"/>
          </a:xfrm>
        </p:spPr>
        <p:txBody>
          <a:bodyPr/>
          <a:lstStyle/>
          <a:p>
            <a:pPr marL="274320" indent="-274320" eaLnBrk="1" hangingPunct="1">
              <a:spcBef>
                <a:spcPts val="1200"/>
              </a:spcBef>
              <a:spcAft>
                <a:spcPts val="1200"/>
              </a:spcAft>
              <a:buClr>
                <a:schemeClr val="tx1"/>
              </a:buClr>
              <a:buSzPct val="80000"/>
            </a:pPr>
            <a:r>
              <a:rPr lang="en-US" sz="2400" b="0" dirty="0">
                <a:latin typeface="Maiandra GD" pitchFamily="34" charset="0"/>
              </a:rPr>
              <a:t>Craps simulator</a:t>
            </a:r>
          </a:p>
          <a:p>
            <a:pPr marL="274320" indent="-274320" eaLnBrk="1" hangingPunct="1">
              <a:spcBef>
                <a:spcPts val="1200"/>
              </a:spcBef>
              <a:spcAft>
                <a:spcPts val="1200"/>
              </a:spcAft>
              <a:buClr>
                <a:schemeClr val="tx1"/>
              </a:buClr>
              <a:buSzPct val="80000"/>
            </a:pPr>
            <a:r>
              <a:rPr lang="en-US" sz="2400" b="0" dirty="0">
                <a:latin typeface="Maiandra GD" pitchFamily="34" charset="0"/>
              </a:rPr>
              <a:t>Rules</a:t>
            </a:r>
          </a:p>
          <a:p>
            <a:pPr marL="548640" lvl="1" indent="-274320" eaLnBrk="1" hangingPunct="1">
              <a:spcBef>
                <a:spcPts val="1200"/>
              </a:spcBef>
              <a:spcAft>
                <a:spcPts val="1200"/>
              </a:spcAft>
              <a:buClr>
                <a:schemeClr val="tx1"/>
              </a:buClr>
              <a:buSzPct val="80000"/>
            </a:pPr>
            <a:r>
              <a:rPr lang="en-US" sz="2000" b="0" dirty="0">
                <a:latin typeface="Maiandra GD" pitchFamily="34" charset="0"/>
              </a:rPr>
              <a:t>Roll two </a:t>
            </a:r>
            <a:r>
              <a:rPr lang="en-US" sz="2000" b="0" dirty="0" smtClean="0">
                <a:latin typeface="Maiandra GD" pitchFamily="34" charset="0"/>
              </a:rPr>
              <a:t>dices</a:t>
            </a:r>
            <a:endParaRPr lang="en-US" sz="2000" b="0" dirty="0">
              <a:latin typeface="Maiandra GD" pitchFamily="34" charset="0"/>
            </a:endParaRPr>
          </a:p>
          <a:p>
            <a:pPr marL="914400" lvl="2" indent="-274320" eaLnBrk="1" hangingPunct="1">
              <a:spcBef>
                <a:spcPts val="1200"/>
              </a:spcBef>
              <a:spcAft>
                <a:spcPts val="1200"/>
              </a:spcAft>
              <a:buClr>
                <a:schemeClr val="tx1"/>
              </a:buClr>
              <a:buSzPct val="80000"/>
            </a:pPr>
            <a:r>
              <a:rPr lang="en-US" sz="1800" b="0" dirty="0">
                <a:solidFill>
                  <a:srgbClr val="0070C0"/>
                </a:solidFill>
                <a:latin typeface="Maiandra GD" pitchFamily="34" charset="0"/>
              </a:rPr>
              <a:t>7 or 11 on first throw, player wins</a:t>
            </a:r>
          </a:p>
          <a:p>
            <a:pPr marL="914400" lvl="2" indent="-274320" eaLnBrk="1" hangingPunct="1">
              <a:spcBef>
                <a:spcPts val="1200"/>
              </a:spcBef>
              <a:spcAft>
                <a:spcPts val="1200"/>
              </a:spcAft>
              <a:buClr>
                <a:schemeClr val="tx1"/>
              </a:buClr>
              <a:buSzPct val="80000"/>
            </a:pPr>
            <a:r>
              <a:rPr lang="en-US" sz="1800" b="0" dirty="0">
                <a:solidFill>
                  <a:srgbClr val="0070C0"/>
                </a:solidFill>
                <a:latin typeface="Maiandra GD" pitchFamily="34" charset="0"/>
              </a:rPr>
              <a:t>2, 3, or 12 on first throw, player loses</a:t>
            </a:r>
          </a:p>
          <a:p>
            <a:pPr marL="914400" lvl="2" indent="-274320" eaLnBrk="1" hangingPunct="1">
              <a:spcBef>
                <a:spcPts val="1200"/>
              </a:spcBef>
              <a:spcAft>
                <a:spcPts val="1200"/>
              </a:spcAft>
              <a:buClr>
                <a:schemeClr val="tx1"/>
              </a:buClr>
              <a:buSzPct val="80000"/>
            </a:pPr>
            <a:r>
              <a:rPr lang="en-US" sz="1800" b="0" dirty="0">
                <a:solidFill>
                  <a:srgbClr val="0070C0"/>
                </a:solidFill>
                <a:latin typeface="Maiandra GD" pitchFamily="34" charset="0"/>
              </a:rPr>
              <a:t>4, 5, 6, 8, 9, 10 - value </a:t>
            </a:r>
            <a:r>
              <a:rPr lang="en-US" sz="1800" b="0">
                <a:solidFill>
                  <a:srgbClr val="0070C0"/>
                </a:solidFill>
                <a:latin typeface="Maiandra GD" pitchFamily="34" charset="0"/>
              </a:rPr>
              <a:t>becomes </a:t>
            </a:r>
            <a:r>
              <a:rPr lang="en-US" sz="1800" b="0" smtClean="0">
                <a:solidFill>
                  <a:srgbClr val="0070C0"/>
                </a:solidFill>
                <a:latin typeface="Maiandra GD" pitchFamily="34" charset="0"/>
              </a:rPr>
              <a:t>player’s “point</a:t>
            </a:r>
            <a:r>
              <a:rPr lang="en-US" sz="1800" smtClean="0">
                <a:solidFill>
                  <a:srgbClr val="0070C0"/>
                </a:solidFill>
                <a:latin typeface="Maiandra GD" pitchFamily="34" charset="0"/>
              </a:rPr>
              <a:t>”</a:t>
            </a:r>
            <a:endParaRPr lang="en-US" sz="1800" b="0" dirty="0">
              <a:solidFill>
                <a:srgbClr val="0070C0"/>
              </a:solidFill>
              <a:latin typeface="Maiandra GD" pitchFamily="34" charset="0"/>
            </a:endParaRPr>
          </a:p>
          <a:p>
            <a:pPr marL="548640" lvl="1" indent="-274320" eaLnBrk="1" hangingPunct="1">
              <a:spcBef>
                <a:spcPts val="1200"/>
              </a:spcBef>
              <a:spcAft>
                <a:spcPts val="1200"/>
              </a:spcAft>
              <a:buClr>
                <a:schemeClr val="tx1"/>
              </a:buClr>
              <a:buSzPct val="80000"/>
            </a:pPr>
            <a:r>
              <a:rPr lang="en-US" sz="2000" b="0" dirty="0">
                <a:latin typeface="Maiandra GD" pitchFamily="34" charset="0"/>
              </a:rPr>
              <a:t>Player must roll his point before rolling 7 to win</a:t>
            </a: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386" name="Object 2"/>
          <p:cNvGraphicFramePr>
            <a:graphicFrameLocks noChangeAspect="1"/>
          </p:cNvGraphicFramePr>
          <p:nvPr/>
        </p:nvGraphicFramePr>
        <p:xfrm>
          <a:off x="0" y="0"/>
          <a:ext cx="6959600" cy="6858000"/>
        </p:xfrm>
        <a:graphic>
          <a:graphicData uri="http://schemas.openxmlformats.org/presentationml/2006/ole">
            <p:oleObj spid="_x0000_s386052" name="Document" r:id="rId4" imgW="7085728" imgH="7614288" progId="Word.Document.8">
              <p:embed/>
            </p:oleObj>
          </a:graphicData>
        </a:graphic>
      </p:graphicFrame>
      <p:sp>
        <p:nvSpPr>
          <p:cNvPr id="16388"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55397" name="Text Box 5"/>
          <p:cNvSpPr txBox="1">
            <a:spLocks noChangeArrowheads="1"/>
          </p:cNvSpPr>
          <p:nvPr/>
        </p:nvSpPr>
        <p:spPr bwMode="auto">
          <a:xfrm>
            <a:off x="5410200" y="2111828"/>
            <a:ext cx="3200400" cy="923330"/>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b="1" dirty="0" err="1">
                <a:solidFill>
                  <a:srgbClr val="FF0000"/>
                </a:solidFill>
                <a:latin typeface="Maiandra GD" pitchFamily="34" charset="0"/>
                <a:ea typeface="Times New Roman" charset="0"/>
                <a:cs typeface="AGaramond" charset="0"/>
              </a:rPr>
              <a:t>enum</a:t>
            </a:r>
            <a:r>
              <a:rPr lang="en-US" sz="1800" dirty="0">
                <a:solidFill>
                  <a:schemeClr val="tx1"/>
                </a:solidFill>
                <a:latin typeface="Maiandra GD" pitchFamily="34" charset="0"/>
                <a:ea typeface="Times New Roman" charset="0"/>
                <a:cs typeface="AGaramond" charset="0"/>
              </a:rPr>
              <a:t> (enumeration) assigns numerical values to </a:t>
            </a:r>
            <a:r>
              <a:rPr lang="en-US" sz="1800" b="1" dirty="0">
                <a:solidFill>
                  <a:srgbClr val="0070C0"/>
                </a:solidFill>
                <a:latin typeface="Maiandra GD" pitchFamily="34" charset="0"/>
                <a:ea typeface="Times New Roman" charset="0"/>
                <a:cs typeface="AGaramond" charset="0"/>
              </a:rPr>
              <a:t>CONTINUE</a:t>
            </a:r>
            <a:r>
              <a:rPr lang="en-US" sz="1800" dirty="0">
                <a:solidFill>
                  <a:schemeClr val="tx1"/>
                </a:solidFill>
                <a:latin typeface="Maiandra GD" pitchFamily="34" charset="0"/>
                <a:ea typeface="Times New Roman" charset="0"/>
                <a:cs typeface="AGaramond" charset="0"/>
              </a:rPr>
              <a:t>, </a:t>
            </a:r>
            <a:r>
              <a:rPr lang="en-US" sz="1800" b="1" dirty="0">
                <a:solidFill>
                  <a:srgbClr val="0070C0"/>
                </a:solidFill>
                <a:latin typeface="Maiandra GD" pitchFamily="34" charset="0"/>
                <a:ea typeface="Times New Roman" charset="0"/>
                <a:cs typeface="AGaramond" charset="0"/>
              </a:rPr>
              <a:t>WON</a:t>
            </a:r>
            <a:r>
              <a:rPr lang="en-US" sz="1800" dirty="0">
                <a:solidFill>
                  <a:schemeClr val="tx1"/>
                </a:solidFill>
                <a:latin typeface="Maiandra GD" pitchFamily="34" charset="0"/>
                <a:ea typeface="Times New Roman" charset="0"/>
                <a:cs typeface="AGaramond" charset="0"/>
              </a:rPr>
              <a:t> and </a:t>
            </a:r>
            <a:r>
              <a:rPr lang="en-US" sz="1800" b="1" dirty="0">
                <a:solidFill>
                  <a:srgbClr val="0070C0"/>
                </a:solidFill>
                <a:latin typeface="Maiandra GD" pitchFamily="34" charset="0"/>
                <a:ea typeface="Times New Roman" charset="0"/>
                <a:cs typeface="AGaramond" charset="0"/>
              </a:rPr>
              <a:t>LOST</a:t>
            </a:r>
          </a:p>
        </p:txBody>
      </p:sp>
      <p:sp>
        <p:nvSpPr>
          <p:cNvPr id="16391" name="Line 6"/>
          <p:cNvSpPr>
            <a:spLocks noChangeShapeType="1"/>
          </p:cNvSpPr>
          <p:nvPr/>
        </p:nvSpPr>
        <p:spPr bwMode="auto">
          <a:xfrm flipH="1" flipV="1">
            <a:off x="1219200" y="1883228"/>
            <a:ext cx="4191000" cy="6858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410" name="Object 2"/>
          <p:cNvGraphicFramePr>
            <a:graphicFrameLocks noChangeAspect="1"/>
          </p:cNvGraphicFramePr>
          <p:nvPr/>
        </p:nvGraphicFramePr>
        <p:xfrm>
          <a:off x="0" y="0"/>
          <a:ext cx="7035800" cy="6540500"/>
        </p:xfrm>
        <a:graphic>
          <a:graphicData uri="http://schemas.openxmlformats.org/presentationml/2006/ole">
            <p:oleObj spid="_x0000_s387076" name="Document" r:id="rId4" imgW="7077605" imgH="6549088" progId="Word.Document.8">
              <p:embed/>
            </p:oleObj>
          </a:graphicData>
        </a:graphic>
      </p:graphicFrame>
      <p:sp>
        <p:nvSpPr>
          <p:cNvPr id="17412"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434" name="Object 2"/>
          <p:cNvGraphicFramePr>
            <a:graphicFrameLocks noChangeAspect="1"/>
          </p:cNvGraphicFramePr>
          <p:nvPr/>
        </p:nvGraphicFramePr>
        <p:xfrm>
          <a:off x="0" y="0"/>
          <a:ext cx="6959600" cy="6858000"/>
        </p:xfrm>
        <a:graphic>
          <a:graphicData uri="http://schemas.openxmlformats.org/presentationml/2006/ole">
            <p:oleObj spid="_x0000_s388100" name="Document" r:id="rId4" imgW="7068567" imgH="8106695" progId="Word.Document.8">
              <p:embed/>
            </p:oleObj>
          </a:graphicData>
        </a:graphic>
      </p:graphicFrame>
      <p:sp>
        <p:nvSpPr>
          <p:cNvPr id="18436"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458" name="Object 2"/>
          <p:cNvGraphicFramePr>
            <a:graphicFrameLocks noChangeAspect="1"/>
          </p:cNvGraphicFramePr>
          <p:nvPr/>
        </p:nvGraphicFramePr>
        <p:xfrm>
          <a:off x="0" y="0"/>
          <a:ext cx="6959600" cy="5473700"/>
        </p:xfrm>
        <a:graphic>
          <a:graphicData uri="http://schemas.openxmlformats.org/presentationml/2006/ole">
            <p:oleObj spid="_x0000_s389124" name="Document" r:id="rId4" imgW="7068207" imgH="5554541" progId="Word.Document.8">
              <p:embed/>
            </p:oleObj>
          </a:graphicData>
        </a:graphic>
      </p:graphicFrame>
      <p:sp>
        <p:nvSpPr>
          <p:cNvPr id="19460"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0482" name="Object 2"/>
          <p:cNvGraphicFramePr>
            <a:graphicFrameLocks noChangeAspect="1"/>
          </p:cNvGraphicFramePr>
          <p:nvPr/>
        </p:nvGraphicFramePr>
        <p:xfrm>
          <a:off x="0" y="0"/>
          <a:ext cx="6959600" cy="6375400"/>
        </p:xfrm>
        <a:graphic>
          <a:graphicData uri="http://schemas.openxmlformats.org/presentationml/2006/ole">
            <p:oleObj spid="_x0000_s390148" name="Document" r:id="rId4" imgW="7072966" imgH="6469784" progId="Word.Document.8">
              <p:embed/>
            </p:oleObj>
          </a:graphicData>
        </a:graphic>
      </p:graphicFrame>
      <p:sp>
        <p:nvSpPr>
          <p:cNvPr id="20484"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9" name="Rectangle 2"/>
          <p:cNvSpPr>
            <a:spLocks noGrp="1" noChangeArrowheads="1"/>
          </p:cNvSpPr>
          <p:nvPr>
            <p:ph type="title"/>
          </p:nvPr>
        </p:nvSpPr>
        <p:spPr>
          <a:xfrm>
            <a:off x="152400" y="76200"/>
            <a:ext cx="56388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4.2 </a:t>
            </a:r>
            <a:r>
              <a:rPr lang="en-US" sz="3600" b="1" dirty="0">
                <a:effectLst>
                  <a:outerShdw blurRad="38100" dist="38100" dir="2700000" algn="tl">
                    <a:srgbClr val="000000">
                      <a:alpha val="43137"/>
                    </a:srgbClr>
                  </a:outerShdw>
                </a:effectLst>
                <a:latin typeface="Maiandra GD" pitchFamily="34" charset="0"/>
              </a:rPr>
              <a:t>Program Modules in C</a:t>
            </a:r>
          </a:p>
        </p:txBody>
      </p:sp>
      <p:sp>
        <p:nvSpPr>
          <p:cNvPr id="50180" name="Rectangle 3"/>
          <p:cNvSpPr>
            <a:spLocks noGrp="1" noChangeArrowheads="1"/>
          </p:cNvSpPr>
          <p:nvPr>
            <p:ph idx="1"/>
          </p:nvPr>
        </p:nvSpPr>
        <p:spPr>
          <a:xfrm>
            <a:off x="676275" y="914400"/>
            <a:ext cx="7791450" cy="5715000"/>
          </a:xfrm>
        </p:spPr>
        <p:txBody>
          <a:bodyPr/>
          <a:lstStyle/>
          <a:p>
            <a:pPr marL="0" indent="-274320" eaLnBrk="1" hangingPunct="1">
              <a:spcBef>
                <a:spcPts val="600"/>
              </a:spcBef>
              <a:spcAft>
                <a:spcPts val="600"/>
              </a:spcAft>
              <a:buClr>
                <a:schemeClr val="tx1"/>
              </a:buClr>
              <a:buSzPct val="80000"/>
            </a:pPr>
            <a:r>
              <a:rPr lang="en-US" sz="2400" dirty="0">
                <a:solidFill>
                  <a:srgbClr val="FF0000"/>
                </a:solidFill>
                <a:latin typeface="Maiandra GD" pitchFamily="34" charset="0"/>
              </a:rPr>
              <a:t>Functions</a:t>
            </a:r>
          </a:p>
          <a:p>
            <a:pPr marL="548640" lvl="1" indent="-274320" eaLnBrk="1" hangingPunct="1">
              <a:spcBef>
                <a:spcPts val="600"/>
              </a:spcBef>
              <a:spcAft>
                <a:spcPts val="600"/>
              </a:spcAft>
              <a:buClr>
                <a:schemeClr val="tx1"/>
              </a:buClr>
              <a:buSzPct val="80000"/>
            </a:pPr>
            <a:r>
              <a:rPr lang="en-US" sz="2000" b="0" dirty="0">
                <a:solidFill>
                  <a:srgbClr val="0070C0"/>
                </a:solidFill>
                <a:latin typeface="Maiandra GD" pitchFamily="34" charset="0"/>
              </a:rPr>
              <a:t>Modules</a:t>
            </a:r>
            <a:r>
              <a:rPr lang="en-US" sz="2000" b="0" dirty="0">
                <a:latin typeface="Maiandra GD" pitchFamily="34" charset="0"/>
              </a:rPr>
              <a:t> in C</a:t>
            </a:r>
          </a:p>
          <a:p>
            <a:pPr marL="548640" lvl="1" indent="-274320" eaLnBrk="1" hangingPunct="1">
              <a:spcBef>
                <a:spcPts val="600"/>
              </a:spcBef>
              <a:spcAft>
                <a:spcPts val="600"/>
              </a:spcAft>
              <a:buClr>
                <a:schemeClr val="tx1"/>
              </a:buClr>
              <a:buSzPct val="80000"/>
            </a:pPr>
            <a:r>
              <a:rPr lang="en-US" sz="2000" b="0" dirty="0">
                <a:latin typeface="Maiandra GD" pitchFamily="34" charset="0"/>
              </a:rPr>
              <a:t>Programs combine </a:t>
            </a:r>
            <a:r>
              <a:rPr lang="en-US" sz="2000" b="0" dirty="0">
                <a:solidFill>
                  <a:srgbClr val="0070C0"/>
                </a:solidFill>
                <a:latin typeface="Maiandra GD" pitchFamily="34" charset="0"/>
              </a:rPr>
              <a:t>user-defined functions</a:t>
            </a:r>
            <a:r>
              <a:rPr lang="en-US" sz="2000" b="0" dirty="0">
                <a:latin typeface="Maiandra GD" pitchFamily="34" charset="0"/>
              </a:rPr>
              <a:t> with </a:t>
            </a:r>
            <a:r>
              <a:rPr lang="en-US" sz="2000" b="0" dirty="0">
                <a:solidFill>
                  <a:srgbClr val="0070C0"/>
                </a:solidFill>
                <a:latin typeface="Maiandra GD" pitchFamily="34" charset="0"/>
              </a:rPr>
              <a:t>library functions</a:t>
            </a:r>
          </a:p>
          <a:p>
            <a:pPr marL="914400" lvl="2" indent="-274320" eaLnBrk="1" hangingPunct="1">
              <a:spcBef>
                <a:spcPts val="600"/>
              </a:spcBef>
              <a:spcAft>
                <a:spcPts val="600"/>
              </a:spcAft>
              <a:buClr>
                <a:schemeClr val="tx1"/>
              </a:buClr>
              <a:buSzPct val="80000"/>
            </a:pPr>
            <a:r>
              <a:rPr lang="en-US" sz="1800" b="0" i="1" dirty="0">
                <a:latin typeface="Maiandra GD" pitchFamily="34" charset="0"/>
              </a:rPr>
              <a:t>C standard library</a:t>
            </a:r>
            <a:r>
              <a:rPr lang="en-US" sz="1800" b="0" dirty="0">
                <a:latin typeface="Maiandra GD" pitchFamily="34" charset="0"/>
              </a:rPr>
              <a:t> has </a:t>
            </a:r>
            <a:r>
              <a:rPr lang="en-US" sz="1800" b="0" dirty="0">
                <a:solidFill>
                  <a:srgbClr val="0070C0"/>
                </a:solidFill>
                <a:latin typeface="Maiandra GD" pitchFamily="34" charset="0"/>
              </a:rPr>
              <a:t>a wide variety of functions</a:t>
            </a:r>
          </a:p>
          <a:p>
            <a:pPr marL="0" indent="-274320" eaLnBrk="1" hangingPunct="1">
              <a:spcBef>
                <a:spcPts val="600"/>
              </a:spcBef>
              <a:spcAft>
                <a:spcPts val="600"/>
              </a:spcAft>
              <a:buClr>
                <a:schemeClr val="tx1"/>
              </a:buClr>
              <a:buSzPct val="80000"/>
            </a:pPr>
            <a:r>
              <a:rPr lang="en-US" sz="2400" dirty="0">
                <a:solidFill>
                  <a:srgbClr val="FF0000"/>
                </a:solidFill>
                <a:latin typeface="Maiandra GD" pitchFamily="34" charset="0"/>
              </a:rPr>
              <a:t>Function calls</a:t>
            </a:r>
          </a:p>
          <a:p>
            <a:pPr marL="548640" lvl="1" indent="-274320" eaLnBrk="1" hangingPunct="1">
              <a:spcBef>
                <a:spcPts val="600"/>
              </a:spcBef>
              <a:spcAft>
                <a:spcPts val="600"/>
              </a:spcAft>
              <a:buClr>
                <a:schemeClr val="tx1"/>
              </a:buClr>
              <a:buSzPct val="80000"/>
            </a:pPr>
            <a:r>
              <a:rPr lang="en-US" sz="2000" b="0" dirty="0">
                <a:latin typeface="Maiandra GD" pitchFamily="34" charset="0"/>
              </a:rPr>
              <a:t>Invoking functions</a:t>
            </a:r>
          </a:p>
          <a:p>
            <a:pPr marL="914400" lvl="2" indent="-274320" eaLnBrk="1" hangingPunct="1">
              <a:spcBef>
                <a:spcPts val="600"/>
              </a:spcBef>
              <a:spcAft>
                <a:spcPts val="600"/>
              </a:spcAft>
              <a:buClr>
                <a:schemeClr val="tx1"/>
              </a:buClr>
              <a:buSzPct val="80000"/>
            </a:pPr>
            <a:r>
              <a:rPr lang="en-US" sz="1800" b="0" dirty="0">
                <a:latin typeface="Maiandra GD" pitchFamily="34" charset="0"/>
              </a:rPr>
              <a:t>Provide </a:t>
            </a:r>
            <a:r>
              <a:rPr lang="en-US" sz="1800" b="0" dirty="0">
                <a:solidFill>
                  <a:srgbClr val="0070C0"/>
                </a:solidFill>
                <a:latin typeface="Maiandra GD" pitchFamily="34" charset="0"/>
              </a:rPr>
              <a:t>function name</a:t>
            </a:r>
            <a:r>
              <a:rPr lang="en-US" sz="1800" b="0" dirty="0">
                <a:latin typeface="Maiandra GD" pitchFamily="34" charset="0"/>
              </a:rPr>
              <a:t> and </a:t>
            </a:r>
            <a:r>
              <a:rPr lang="en-US" sz="1800" b="0" dirty="0">
                <a:solidFill>
                  <a:srgbClr val="0070C0"/>
                </a:solidFill>
                <a:latin typeface="Maiandra GD" pitchFamily="34" charset="0"/>
              </a:rPr>
              <a:t>arguments (data)</a:t>
            </a:r>
          </a:p>
          <a:p>
            <a:pPr marL="914400" lvl="2" indent="-274320" eaLnBrk="1" hangingPunct="1">
              <a:spcBef>
                <a:spcPts val="600"/>
              </a:spcBef>
              <a:spcAft>
                <a:spcPts val="600"/>
              </a:spcAft>
              <a:buClr>
                <a:schemeClr val="tx1"/>
              </a:buClr>
              <a:buSzPct val="80000"/>
            </a:pPr>
            <a:r>
              <a:rPr lang="en-US" sz="1800" b="0" dirty="0">
                <a:latin typeface="Maiandra GD" pitchFamily="34" charset="0"/>
              </a:rPr>
              <a:t>Function performs </a:t>
            </a:r>
            <a:r>
              <a:rPr lang="en-US" sz="1800" b="0" dirty="0">
                <a:solidFill>
                  <a:srgbClr val="0070C0"/>
                </a:solidFill>
                <a:latin typeface="Maiandra GD" pitchFamily="34" charset="0"/>
              </a:rPr>
              <a:t>operations</a:t>
            </a:r>
            <a:r>
              <a:rPr lang="en-US" sz="1800" b="0" dirty="0">
                <a:latin typeface="Maiandra GD" pitchFamily="34" charset="0"/>
              </a:rPr>
              <a:t> or </a:t>
            </a:r>
            <a:r>
              <a:rPr lang="en-US" sz="1800" b="0" dirty="0">
                <a:solidFill>
                  <a:srgbClr val="0070C0"/>
                </a:solidFill>
                <a:latin typeface="Maiandra GD" pitchFamily="34" charset="0"/>
              </a:rPr>
              <a:t>manipulations</a:t>
            </a:r>
          </a:p>
          <a:p>
            <a:pPr marL="914400" lvl="2" indent="-274320" eaLnBrk="1" hangingPunct="1">
              <a:spcBef>
                <a:spcPts val="600"/>
              </a:spcBef>
              <a:spcAft>
                <a:spcPts val="600"/>
              </a:spcAft>
              <a:buClr>
                <a:schemeClr val="tx1"/>
              </a:buClr>
              <a:buSzPct val="80000"/>
            </a:pPr>
            <a:r>
              <a:rPr lang="en-US" sz="1800" b="0" dirty="0">
                <a:latin typeface="Maiandra GD" pitchFamily="34" charset="0"/>
              </a:rPr>
              <a:t>Function </a:t>
            </a:r>
            <a:r>
              <a:rPr lang="en-US" sz="1800" b="0" dirty="0">
                <a:solidFill>
                  <a:srgbClr val="0070C0"/>
                </a:solidFill>
                <a:latin typeface="Maiandra GD" pitchFamily="34" charset="0"/>
              </a:rPr>
              <a:t>returns results</a:t>
            </a:r>
          </a:p>
          <a:p>
            <a:pPr marL="548640" lvl="1" indent="-274320" eaLnBrk="1" hangingPunct="1">
              <a:spcBef>
                <a:spcPts val="600"/>
              </a:spcBef>
              <a:spcAft>
                <a:spcPts val="600"/>
              </a:spcAft>
              <a:buClr>
                <a:schemeClr val="tx1"/>
              </a:buClr>
              <a:buSzPct val="80000"/>
            </a:pPr>
            <a:r>
              <a:rPr lang="en-US" sz="2000" b="0" dirty="0">
                <a:latin typeface="Maiandra GD" pitchFamily="34" charset="0"/>
              </a:rPr>
              <a:t>Function call </a:t>
            </a:r>
            <a:r>
              <a:rPr lang="en-US" sz="2000" b="0" dirty="0" smtClean="0">
                <a:latin typeface="Maiandra GD" pitchFamily="34" charset="0"/>
              </a:rPr>
              <a:t>analogy</a:t>
            </a:r>
            <a:endParaRPr lang="en-US" sz="2000" b="0" dirty="0">
              <a:latin typeface="Maiandra GD" pitchFamily="34" charset="0"/>
            </a:endParaRPr>
          </a:p>
          <a:p>
            <a:pPr marL="914400" lvl="2" indent="-274320" eaLnBrk="1" hangingPunct="1">
              <a:spcBef>
                <a:spcPts val="600"/>
              </a:spcBef>
              <a:spcAft>
                <a:spcPts val="600"/>
              </a:spcAft>
              <a:buClr>
                <a:schemeClr val="tx1"/>
              </a:buClr>
              <a:buSzPct val="80000"/>
            </a:pPr>
            <a:r>
              <a:rPr lang="en-US" sz="1800" b="0" dirty="0">
                <a:latin typeface="Maiandra GD" pitchFamily="34" charset="0"/>
              </a:rPr>
              <a:t>Boss asks </a:t>
            </a:r>
            <a:r>
              <a:rPr lang="en-US" sz="1800" b="0" dirty="0" smtClean="0">
                <a:latin typeface="Maiandra GD" pitchFamily="34" charset="0"/>
              </a:rPr>
              <a:t>workers </a:t>
            </a:r>
            <a:r>
              <a:rPr lang="en-US" sz="1800" b="0" dirty="0">
                <a:latin typeface="Maiandra GD" pitchFamily="34" charset="0"/>
              </a:rPr>
              <a:t>to complete task</a:t>
            </a:r>
          </a:p>
          <a:p>
            <a:pPr marL="1371600" lvl="3" indent="-274320" eaLnBrk="1" hangingPunct="1">
              <a:spcBef>
                <a:spcPts val="600"/>
              </a:spcBef>
              <a:spcAft>
                <a:spcPts val="600"/>
              </a:spcAft>
              <a:buClr>
                <a:schemeClr val="tx1"/>
              </a:buClr>
              <a:buSzPct val="80000"/>
            </a:pPr>
            <a:r>
              <a:rPr lang="en-US" sz="1600" b="0" dirty="0" smtClean="0">
                <a:latin typeface="Maiandra GD" pitchFamily="34" charset="0"/>
              </a:rPr>
              <a:t>Workers get </a:t>
            </a:r>
            <a:r>
              <a:rPr lang="en-US" sz="1600" b="0" dirty="0">
                <a:latin typeface="Maiandra GD" pitchFamily="34" charset="0"/>
              </a:rPr>
              <a:t>information, does task, returns result</a:t>
            </a:r>
          </a:p>
          <a:p>
            <a:pPr marL="1371600" lvl="3" indent="-274320" eaLnBrk="1" hangingPunct="1">
              <a:spcBef>
                <a:spcPts val="600"/>
              </a:spcBef>
              <a:spcAft>
                <a:spcPts val="600"/>
              </a:spcAft>
              <a:buClr>
                <a:schemeClr val="tx1"/>
              </a:buClr>
              <a:buSzPct val="80000"/>
            </a:pPr>
            <a:r>
              <a:rPr lang="en-US" sz="1600" b="0" dirty="0">
                <a:latin typeface="Maiandra GD" pitchFamily="34" charset="0"/>
              </a:rPr>
              <a:t>Information hiding: boss does not know details</a:t>
            </a: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1" name="Rectangle 2"/>
          <p:cNvSpPr>
            <a:spLocks noGrp="1" noChangeArrowheads="1"/>
          </p:cNvSpPr>
          <p:nvPr>
            <p:ph type="title"/>
          </p:nvPr>
        </p:nvSpPr>
        <p:spPr>
          <a:xfrm>
            <a:off x="379413" y="914400"/>
            <a:ext cx="72405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4.12</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94212" name="Rectangle 3"/>
          <p:cNvSpPr>
            <a:spLocks noGrp="1" noChangeArrowheads="1"/>
          </p:cNvSpPr>
          <p:nvPr>
            <p:ph idx="1"/>
          </p:nvPr>
        </p:nvSpPr>
        <p:spPr>
          <a:xfrm>
            <a:off x="1027907" y="3436203"/>
            <a:ext cx="7088187" cy="830997"/>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Assigning a value to an enumeration constant</a:t>
            </a:r>
            <a:r>
              <a:rPr lang="en-US" sz="2400" b="0" dirty="0">
                <a:latin typeface="Maiandra GD" pitchFamily="34" charset="0"/>
              </a:rPr>
              <a:t> after it has been defined is </a:t>
            </a:r>
            <a:r>
              <a:rPr lang="en-US" sz="2400" b="0" dirty="0">
                <a:solidFill>
                  <a:srgbClr val="FF0000"/>
                </a:solidFill>
                <a:latin typeface="Maiandra GD" pitchFamily="34" charset="0"/>
              </a:rPr>
              <a:t>a syntax error</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5" name="Rectangle 2"/>
          <p:cNvSpPr>
            <a:spLocks noGrp="1" noChangeArrowheads="1"/>
          </p:cNvSpPr>
          <p:nvPr>
            <p:ph type="title"/>
          </p:nvPr>
        </p:nvSpPr>
        <p:spPr>
          <a:xfrm>
            <a:off x="379413" y="914400"/>
            <a:ext cx="68595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4.9</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95236" name="Rectangle 3"/>
          <p:cNvSpPr>
            <a:spLocks noGrp="1" noChangeArrowheads="1"/>
          </p:cNvSpPr>
          <p:nvPr>
            <p:ph idx="1"/>
          </p:nvPr>
        </p:nvSpPr>
        <p:spPr>
          <a:xfrm>
            <a:off x="1066007" y="3276600"/>
            <a:ext cx="7011987" cy="1569660"/>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Use only uppercase letters in the names of enumeration constants</a:t>
            </a:r>
            <a:r>
              <a:rPr lang="en-US" sz="2400" b="0" dirty="0">
                <a:latin typeface="Maiandra GD" pitchFamily="34" charset="0"/>
              </a:rPr>
              <a:t> to make these constants stand out in a program and to indicate that enumeration constants are not variables. </a:t>
            </a: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9" name="Rectangle 2"/>
          <p:cNvSpPr>
            <a:spLocks noGrp="1" noChangeArrowheads="1"/>
          </p:cNvSpPr>
          <p:nvPr>
            <p:ph type="title"/>
          </p:nvPr>
        </p:nvSpPr>
        <p:spPr>
          <a:xfrm>
            <a:off x="152400" y="76200"/>
            <a:ext cx="43434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4.12 </a:t>
            </a:r>
            <a:r>
              <a:rPr lang="en-US" sz="3600" b="1" dirty="0">
                <a:effectLst>
                  <a:outerShdw blurRad="38100" dist="38100" dir="2700000" algn="tl">
                    <a:srgbClr val="000000">
                      <a:alpha val="43137"/>
                    </a:srgbClr>
                  </a:outerShdw>
                </a:effectLst>
                <a:latin typeface="Maiandra GD" pitchFamily="34" charset="0"/>
              </a:rPr>
              <a:t>Storage Classes</a:t>
            </a:r>
          </a:p>
        </p:txBody>
      </p:sp>
      <p:sp>
        <p:nvSpPr>
          <p:cNvPr id="96260" name="Rectangle 3"/>
          <p:cNvSpPr>
            <a:spLocks noGrp="1" noChangeArrowheads="1"/>
          </p:cNvSpPr>
          <p:nvPr>
            <p:ph idx="1"/>
          </p:nvPr>
        </p:nvSpPr>
        <p:spPr>
          <a:xfrm>
            <a:off x="990600" y="1371600"/>
            <a:ext cx="7162800" cy="4953000"/>
          </a:xfrm>
        </p:spPr>
        <p:txBody>
          <a:bodyPr/>
          <a:lstStyle/>
          <a:p>
            <a:pPr marL="274320" indent="-274320" eaLnBrk="1" hangingPunct="1">
              <a:spcBef>
                <a:spcPts val="600"/>
              </a:spcBef>
              <a:spcAft>
                <a:spcPts val="600"/>
              </a:spcAft>
              <a:buClr>
                <a:schemeClr val="tx1"/>
              </a:buClr>
              <a:buSzPct val="80000"/>
            </a:pPr>
            <a:r>
              <a:rPr lang="en-US" sz="2400" dirty="0">
                <a:solidFill>
                  <a:srgbClr val="FF0000"/>
                </a:solidFill>
                <a:latin typeface="Maiandra GD" pitchFamily="34" charset="0"/>
              </a:rPr>
              <a:t>Storage class </a:t>
            </a:r>
            <a:r>
              <a:rPr lang="en-US" sz="2400" dirty="0" err="1">
                <a:solidFill>
                  <a:srgbClr val="FF0000"/>
                </a:solidFill>
                <a:latin typeface="Maiandra GD" pitchFamily="34" charset="0"/>
              </a:rPr>
              <a:t>specifiers</a:t>
            </a:r>
            <a:endParaRPr lang="en-US" sz="2400" dirty="0">
              <a:solidFill>
                <a:srgbClr val="FF0000"/>
              </a:solidFill>
              <a:latin typeface="Maiandra GD" pitchFamily="34" charset="0"/>
            </a:endParaRPr>
          </a:p>
          <a:p>
            <a:pPr marL="548640" lvl="1" indent="-274320" eaLnBrk="1" hangingPunct="1">
              <a:spcBef>
                <a:spcPts val="600"/>
              </a:spcBef>
              <a:spcAft>
                <a:spcPts val="600"/>
              </a:spcAft>
              <a:buClr>
                <a:schemeClr val="tx1"/>
              </a:buClr>
              <a:buSzPct val="80000"/>
            </a:pPr>
            <a:r>
              <a:rPr lang="en-US" sz="2000" b="0" dirty="0">
                <a:solidFill>
                  <a:srgbClr val="0070C0"/>
                </a:solidFill>
                <a:latin typeface="Maiandra GD" pitchFamily="34" charset="0"/>
              </a:rPr>
              <a:t>Storage duration </a:t>
            </a:r>
            <a:r>
              <a:rPr lang="en-US" sz="2000" b="0" dirty="0">
                <a:latin typeface="Maiandra GD" pitchFamily="34" charset="0"/>
                <a:cs typeface="Times New Roman" charset="0"/>
              </a:rPr>
              <a:t>–</a:t>
            </a:r>
            <a:r>
              <a:rPr lang="en-US" sz="2000" b="0" dirty="0">
                <a:latin typeface="Maiandra GD" pitchFamily="34" charset="0"/>
              </a:rPr>
              <a:t> how long an object exists in memory</a:t>
            </a:r>
          </a:p>
          <a:p>
            <a:pPr marL="548640" lvl="1" indent="-274320" eaLnBrk="1" hangingPunct="1">
              <a:spcBef>
                <a:spcPts val="600"/>
              </a:spcBef>
              <a:spcAft>
                <a:spcPts val="600"/>
              </a:spcAft>
              <a:buClr>
                <a:schemeClr val="tx1"/>
              </a:buClr>
              <a:buSzPct val="80000"/>
            </a:pPr>
            <a:r>
              <a:rPr lang="en-US" sz="2000" b="0" dirty="0">
                <a:solidFill>
                  <a:srgbClr val="0070C0"/>
                </a:solidFill>
                <a:latin typeface="Maiandra GD" pitchFamily="34" charset="0"/>
              </a:rPr>
              <a:t>Scope </a:t>
            </a:r>
            <a:r>
              <a:rPr lang="en-US" sz="2000" b="0" dirty="0">
                <a:latin typeface="Maiandra GD" pitchFamily="34" charset="0"/>
                <a:cs typeface="Times New Roman" charset="0"/>
              </a:rPr>
              <a:t>–</a:t>
            </a:r>
            <a:r>
              <a:rPr lang="en-US" sz="2000" b="0" dirty="0">
                <a:latin typeface="Maiandra GD" pitchFamily="34" charset="0"/>
              </a:rPr>
              <a:t> where object can be referenced in program</a:t>
            </a:r>
          </a:p>
          <a:p>
            <a:pPr marL="548640" lvl="1" indent="-274320" eaLnBrk="1" hangingPunct="1">
              <a:spcBef>
                <a:spcPts val="600"/>
              </a:spcBef>
              <a:spcAft>
                <a:spcPts val="600"/>
              </a:spcAft>
              <a:buClr>
                <a:schemeClr val="tx1"/>
              </a:buClr>
              <a:buSzPct val="80000"/>
            </a:pPr>
            <a:r>
              <a:rPr lang="en-US" sz="2000" b="0" dirty="0">
                <a:solidFill>
                  <a:srgbClr val="0070C0"/>
                </a:solidFill>
                <a:latin typeface="Maiandra GD" pitchFamily="34" charset="0"/>
              </a:rPr>
              <a:t>Linkage </a:t>
            </a:r>
            <a:r>
              <a:rPr lang="en-US" sz="2000" b="0" dirty="0">
                <a:latin typeface="Maiandra GD" pitchFamily="34" charset="0"/>
                <a:cs typeface="Times New Roman" charset="0"/>
              </a:rPr>
              <a:t>–</a:t>
            </a:r>
            <a:r>
              <a:rPr lang="en-US" sz="2000" b="0" dirty="0">
                <a:latin typeface="Maiandra GD" pitchFamily="34" charset="0"/>
              </a:rPr>
              <a:t> specifies the files in which an identifier is </a:t>
            </a:r>
            <a:r>
              <a:rPr lang="en-US" sz="2000" b="0" dirty="0" smtClean="0">
                <a:latin typeface="Maiandra GD" pitchFamily="34" charset="0"/>
              </a:rPr>
              <a:t>known</a:t>
            </a:r>
            <a:endParaRPr lang="en-US" sz="2000" b="0" dirty="0">
              <a:latin typeface="Maiandra GD" pitchFamily="34" charset="0"/>
            </a:endParaRPr>
          </a:p>
          <a:p>
            <a:pPr marL="274320" indent="-274320" eaLnBrk="1" hangingPunct="1">
              <a:spcBef>
                <a:spcPts val="600"/>
              </a:spcBef>
              <a:spcAft>
                <a:spcPts val="600"/>
              </a:spcAft>
              <a:buClr>
                <a:schemeClr val="tx1"/>
              </a:buClr>
              <a:buSzPct val="80000"/>
            </a:pPr>
            <a:r>
              <a:rPr lang="en-US" sz="2400" dirty="0">
                <a:solidFill>
                  <a:srgbClr val="FF0000"/>
                </a:solidFill>
                <a:latin typeface="Maiandra GD" pitchFamily="34" charset="0"/>
              </a:rPr>
              <a:t>Automatic storage</a:t>
            </a:r>
          </a:p>
          <a:p>
            <a:pPr marL="548640" lvl="1" indent="-274320" eaLnBrk="1" hangingPunct="1">
              <a:spcBef>
                <a:spcPts val="600"/>
              </a:spcBef>
              <a:spcAft>
                <a:spcPts val="600"/>
              </a:spcAft>
              <a:buClr>
                <a:schemeClr val="tx1"/>
              </a:buClr>
              <a:buSzPct val="80000"/>
            </a:pPr>
            <a:r>
              <a:rPr lang="en-US" sz="2000" b="0" dirty="0">
                <a:latin typeface="Maiandra GD" pitchFamily="34" charset="0"/>
              </a:rPr>
              <a:t>Object created and destroyed within its block</a:t>
            </a:r>
          </a:p>
          <a:p>
            <a:pPr marL="548640" lvl="1" indent="-274320" eaLnBrk="1" hangingPunct="1">
              <a:spcBef>
                <a:spcPts val="600"/>
              </a:spcBef>
              <a:spcAft>
                <a:spcPts val="600"/>
              </a:spcAft>
              <a:buClr>
                <a:schemeClr val="tx1"/>
              </a:buClr>
              <a:buSzPct val="80000"/>
            </a:pPr>
            <a:r>
              <a:rPr lang="en-US" sz="1800" b="0" dirty="0">
                <a:solidFill>
                  <a:srgbClr val="FF0000"/>
                </a:solidFill>
                <a:latin typeface="Maiandra GD" pitchFamily="34" charset="0"/>
              </a:rPr>
              <a:t>auto</a:t>
            </a:r>
            <a:r>
              <a:rPr lang="en-US" sz="1800" b="0" dirty="0">
                <a:latin typeface="Maiandra GD" pitchFamily="34" charset="0"/>
              </a:rPr>
              <a:t>:</a:t>
            </a:r>
            <a:r>
              <a:rPr lang="en-US" sz="2000" b="0" dirty="0">
                <a:latin typeface="Maiandra GD" pitchFamily="34" charset="0"/>
              </a:rPr>
              <a:t> default for local variables </a:t>
            </a:r>
          </a:p>
          <a:p>
            <a:pPr marL="1371600" lvl="3" indent="-274320" eaLnBrk="1" hangingPunct="1">
              <a:spcBef>
                <a:spcPts val="600"/>
              </a:spcBef>
              <a:spcAft>
                <a:spcPts val="600"/>
              </a:spcAft>
              <a:buClr>
                <a:schemeClr val="tx1"/>
              </a:buClr>
              <a:buSzPct val="80000"/>
              <a:buNone/>
            </a:pPr>
            <a:r>
              <a:rPr lang="en-US" sz="1600" b="0" dirty="0">
                <a:solidFill>
                  <a:srgbClr val="FF0000"/>
                </a:solidFill>
                <a:latin typeface="Maiandra GD" pitchFamily="34" charset="0"/>
              </a:rPr>
              <a:t>auto double x, y;</a:t>
            </a:r>
          </a:p>
          <a:p>
            <a:pPr marL="548640" lvl="1" indent="-274320" eaLnBrk="1" hangingPunct="1">
              <a:spcBef>
                <a:spcPts val="600"/>
              </a:spcBef>
              <a:spcAft>
                <a:spcPts val="600"/>
              </a:spcAft>
              <a:buClr>
                <a:schemeClr val="tx1"/>
              </a:buClr>
              <a:buSzPct val="80000"/>
            </a:pPr>
            <a:r>
              <a:rPr lang="en-US" sz="1800" b="0" dirty="0">
                <a:solidFill>
                  <a:srgbClr val="FF0000"/>
                </a:solidFill>
                <a:latin typeface="Maiandra GD" pitchFamily="34" charset="0"/>
              </a:rPr>
              <a:t>register</a:t>
            </a:r>
            <a:r>
              <a:rPr lang="en-US" sz="1800" b="0" dirty="0">
                <a:latin typeface="Maiandra GD" pitchFamily="34" charset="0"/>
              </a:rPr>
              <a:t>:</a:t>
            </a:r>
            <a:r>
              <a:rPr lang="en-US" sz="2000" b="0" dirty="0">
                <a:latin typeface="Maiandra GD" pitchFamily="34" charset="0"/>
              </a:rPr>
              <a:t> tries to put variable into high-speed registers</a:t>
            </a:r>
          </a:p>
          <a:p>
            <a:pPr marL="914400" lvl="2" indent="-274320" eaLnBrk="1" hangingPunct="1">
              <a:spcBef>
                <a:spcPts val="600"/>
              </a:spcBef>
              <a:spcAft>
                <a:spcPts val="600"/>
              </a:spcAft>
              <a:buClr>
                <a:schemeClr val="tx1"/>
              </a:buClr>
              <a:buSzPct val="80000"/>
            </a:pPr>
            <a:r>
              <a:rPr lang="en-US" sz="1800" b="0" dirty="0">
                <a:latin typeface="Maiandra GD" pitchFamily="34" charset="0"/>
              </a:rPr>
              <a:t>Can only be used for automatic variables</a:t>
            </a:r>
          </a:p>
          <a:p>
            <a:pPr marL="1371600" lvl="3" indent="-274320" eaLnBrk="1" hangingPunct="1">
              <a:spcBef>
                <a:spcPts val="600"/>
              </a:spcBef>
              <a:spcAft>
                <a:spcPts val="600"/>
              </a:spcAft>
              <a:buClr>
                <a:schemeClr val="tx1"/>
              </a:buClr>
              <a:buSzPct val="80000"/>
              <a:buNone/>
            </a:pPr>
            <a:r>
              <a:rPr lang="en-US" sz="1600" b="0" dirty="0">
                <a:solidFill>
                  <a:srgbClr val="FF0000"/>
                </a:solidFill>
                <a:latin typeface="Maiandra GD" pitchFamily="34" charset="0"/>
              </a:rPr>
              <a:t>register </a:t>
            </a:r>
            <a:r>
              <a:rPr lang="en-US" sz="1600" b="0" dirty="0" err="1">
                <a:solidFill>
                  <a:srgbClr val="FF0000"/>
                </a:solidFill>
                <a:latin typeface="Maiandra GD" pitchFamily="34" charset="0"/>
              </a:rPr>
              <a:t>int</a:t>
            </a:r>
            <a:r>
              <a:rPr lang="en-US" sz="1600" b="0" dirty="0">
                <a:solidFill>
                  <a:srgbClr val="FF0000"/>
                </a:solidFill>
                <a:latin typeface="Maiandra GD" pitchFamily="34" charset="0"/>
              </a:rPr>
              <a:t> counter = 1;</a:t>
            </a:r>
            <a:endParaRPr lang="en-US" sz="1800" b="0" dirty="0">
              <a:solidFill>
                <a:srgbClr val="FF0000"/>
              </a:solidFill>
              <a:latin typeface="Maiandra GD" pitchFamily="34" charset="0"/>
            </a:endParaRPr>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3" name="Rectangle 2"/>
          <p:cNvSpPr>
            <a:spLocks noGrp="1" noChangeArrowheads="1"/>
          </p:cNvSpPr>
          <p:nvPr>
            <p:ph type="title"/>
          </p:nvPr>
        </p:nvSpPr>
        <p:spPr>
          <a:xfrm>
            <a:off x="379413" y="914400"/>
            <a:ext cx="4573587" cy="646331"/>
          </a:xfrm>
          <a:noFill/>
        </p:spPr>
        <p:txBody>
          <a:bodyPr wrap="square">
            <a:spAutoFit/>
          </a:bodyPr>
          <a:lstStyle/>
          <a:p>
            <a:pPr algn="l" eaLnBrk="1" hangingPunct="1"/>
            <a:r>
              <a:rPr lang="en-US" sz="3600" b="1" dirty="0">
                <a:solidFill>
                  <a:schemeClr val="bg1">
                    <a:lumMod val="50000"/>
                  </a:schemeClr>
                </a:solidFill>
                <a:effectLst>
                  <a:outerShdw blurRad="38100" dist="38100" dir="2700000" algn="tl">
                    <a:srgbClr val="000000">
                      <a:alpha val="43137"/>
                    </a:srgbClr>
                  </a:outerShdw>
                </a:effectLst>
                <a:latin typeface="Maiandra GD" pitchFamily="34" charset="0"/>
              </a:rPr>
              <a:t>Performance </a:t>
            </a:r>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4.1</a:t>
            </a:r>
            <a:endParaRPr lang="en-US" sz="3600" b="1" dirty="0">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97284" name="Rectangle 3"/>
          <p:cNvSpPr>
            <a:spLocks noGrp="1" noChangeArrowheads="1"/>
          </p:cNvSpPr>
          <p:nvPr>
            <p:ph idx="1"/>
          </p:nvPr>
        </p:nvSpPr>
        <p:spPr>
          <a:xfrm>
            <a:off x="894954" y="3048000"/>
            <a:ext cx="7354093" cy="1938992"/>
          </a:xfrm>
          <a:noFill/>
        </p:spPr>
        <p:txBody>
          <a:bodyPr anchor="t"/>
          <a:lstStyle/>
          <a:p>
            <a:pPr marL="0" indent="0" algn="just" eaLnBrk="1" hangingPunct="1">
              <a:lnSpc>
                <a:spcPct val="100000"/>
              </a:lnSpc>
              <a:spcBef>
                <a:spcPts val="0"/>
              </a:spcBef>
              <a:spcAft>
                <a:spcPts val="0"/>
              </a:spcAft>
              <a:buNone/>
            </a:pPr>
            <a:r>
              <a:rPr lang="en-US" sz="2400" b="0" dirty="0">
                <a:solidFill>
                  <a:srgbClr val="FF0000"/>
                </a:solidFill>
                <a:latin typeface="Maiandra GD" pitchFamily="34" charset="0"/>
              </a:rPr>
              <a:t>Automatic storage</a:t>
            </a:r>
            <a:r>
              <a:rPr lang="en-US" sz="2400" b="0" dirty="0">
                <a:latin typeface="Maiandra GD" pitchFamily="34" charset="0"/>
              </a:rPr>
              <a:t> is </a:t>
            </a:r>
            <a:r>
              <a:rPr lang="en-US" sz="2400" b="0" dirty="0">
                <a:solidFill>
                  <a:srgbClr val="0070C0"/>
                </a:solidFill>
                <a:latin typeface="Maiandra GD" pitchFamily="34" charset="0"/>
              </a:rPr>
              <a:t>a means of conserving memory</a:t>
            </a:r>
            <a:r>
              <a:rPr lang="en-US" sz="2400" b="0" dirty="0">
                <a:latin typeface="Maiandra GD" pitchFamily="34" charset="0"/>
              </a:rPr>
              <a:t>, because automatic variables exist only when they are needed. They are </a:t>
            </a:r>
            <a:r>
              <a:rPr lang="en-US" sz="2400" b="0" dirty="0">
                <a:solidFill>
                  <a:srgbClr val="0070C0"/>
                </a:solidFill>
                <a:latin typeface="Maiandra GD" pitchFamily="34" charset="0"/>
              </a:rPr>
              <a:t>created</a:t>
            </a:r>
            <a:r>
              <a:rPr lang="en-US" sz="2400" b="0" dirty="0">
                <a:latin typeface="Maiandra GD" pitchFamily="34" charset="0"/>
              </a:rPr>
              <a:t> when the function in which they are defined is entered and they are </a:t>
            </a:r>
            <a:r>
              <a:rPr lang="en-US" sz="2400" b="0" dirty="0">
                <a:solidFill>
                  <a:srgbClr val="0070C0"/>
                </a:solidFill>
                <a:latin typeface="Maiandra GD" pitchFamily="34" charset="0"/>
              </a:rPr>
              <a:t>destroyed</a:t>
            </a:r>
            <a:r>
              <a:rPr lang="en-US" sz="2400" b="0" dirty="0">
                <a:latin typeface="Maiandra GD" pitchFamily="34" charset="0"/>
              </a:rPr>
              <a:t> when the function is exited.</a:t>
            </a:r>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7" name="Rectangle 2"/>
          <p:cNvSpPr>
            <a:spLocks noGrp="1" noChangeArrowheads="1"/>
          </p:cNvSpPr>
          <p:nvPr>
            <p:ph type="title"/>
          </p:nvPr>
        </p:nvSpPr>
        <p:spPr>
          <a:xfrm>
            <a:off x="382587" y="914400"/>
            <a:ext cx="7999413" cy="646331"/>
          </a:xfrm>
          <a:noFill/>
        </p:spPr>
        <p:txBody>
          <a:bodyPr wrap="square">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4.10</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98308" name="Rectangle 3"/>
          <p:cNvSpPr>
            <a:spLocks noGrp="1" noChangeArrowheads="1"/>
          </p:cNvSpPr>
          <p:nvPr>
            <p:ph idx="1"/>
          </p:nvPr>
        </p:nvSpPr>
        <p:spPr>
          <a:xfrm>
            <a:off x="649287" y="3200400"/>
            <a:ext cx="7845426" cy="1524000"/>
          </a:xfrm>
          <a:noFill/>
        </p:spPr>
        <p:txBody>
          <a:bodyPr anchor="t"/>
          <a:lstStyle/>
          <a:p>
            <a:pPr marL="0" indent="0" algn="just" eaLnBrk="1" hangingPunct="1">
              <a:lnSpc>
                <a:spcPct val="100000"/>
              </a:lnSpc>
              <a:spcBef>
                <a:spcPts val="0"/>
              </a:spcBef>
              <a:spcAft>
                <a:spcPts val="0"/>
              </a:spcAft>
              <a:buNone/>
            </a:pPr>
            <a:r>
              <a:rPr lang="en-US" sz="2400" b="0" dirty="0">
                <a:solidFill>
                  <a:srgbClr val="FF0000"/>
                </a:solidFill>
                <a:latin typeface="Maiandra GD" pitchFamily="34" charset="0"/>
              </a:rPr>
              <a:t>Automatic storage</a:t>
            </a:r>
            <a:r>
              <a:rPr lang="en-US" sz="2400" b="0" dirty="0">
                <a:latin typeface="Maiandra GD" pitchFamily="34" charset="0"/>
              </a:rPr>
              <a:t> is an example of </a:t>
            </a:r>
            <a:r>
              <a:rPr lang="en-US" sz="2400" b="0" i="1" dirty="0">
                <a:solidFill>
                  <a:srgbClr val="FF0000"/>
                </a:solidFill>
                <a:latin typeface="Maiandra GD" pitchFamily="34" charset="0"/>
              </a:rPr>
              <a:t>the principle of least </a:t>
            </a:r>
            <a:r>
              <a:rPr lang="en-US" sz="2400" b="0" i="1" dirty="0" smtClean="0">
                <a:solidFill>
                  <a:srgbClr val="FF0000"/>
                </a:solidFill>
                <a:latin typeface="Maiandra GD" pitchFamily="34" charset="0"/>
              </a:rPr>
              <a:t>privilege</a:t>
            </a:r>
            <a:r>
              <a:rPr lang="en-US" sz="2400" b="0" i="1" dirty="0" smtClean="0">
                <a:latin typeface="Maiandra GD" pitchFamily="34" charset="0"/>
              </a:rPr>
              <a:t> </a:t>
            </a:r>
            <a:r>
              <a:rPr lang="en-US" sz="2400" b="0" dirty="0" smtClean="0">
                <a:latin typeface="Maiandra GD" pitchFamily="34" charset="0"/>
              </a:rPr>
              <a:t>— allowing </a:t>
            </a:r>
            <a:r>
              <a:rPr lang="en-US" sz="2400" b="0" dirty="0">
                <a:latin typeface="Maiandra GD" pitchFamily="34" charset="0"/>
              </a:rPr>
              <a:t>access to data only when it is absolutely needed. Why have variables stored in memory and accessible when in fact they are not needed? </a:t>
            </a:r>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1" name="Rectangle 2"/>
          <p:cNvSpPr>
            <a:spLocks noGrp="1" noChangeArrowheads="1"/>
          </p:cNvSpPr>
          <p:nvPr>
            <p:ph type="title"/>
          </p:nvPr>
        </p:nvSpPr>
        <p:spPr>
          <a:xfrm>
            <a:off x="379413" y="914400"/>
            <a:ext cx="4725987" cy="646331"/>
          </a:xfrm>
          <a:noFill/>
        </p:spPr>
        <p:txBody>
          <a:bodyPr wrap="square">
            <a:spAutoFit/>
          </a:bodyPr>
          <a:lstStyle/>
          <a:p>
            <a:pPr algn="l" eaLnBrk="1" hangingPunct="1"/>
            <a:r>
              <a:rPr lang="en-US" sz="3600" b="1" dirty="0">
                <a:solidFill>
                  <a:schemeClr val="bg1">
                    <a:lumMod val="50000"/>
                  </a:schemeClr>
                </a:solidFill>
                <a:effectLst>
                  <a:outerShdw blurRad="38100" dist="38100" dir="2700000" algn="tl">
                    <a:srgbClr val="000000">
                      <a:alpha val="43137"/>
                    </a:srgbClr>
                  </a:outerShdw>
                </a:effectLst>
                <a:latin typeface="Maiandra GD" pitchFamily="34" charset="0"/>
              </a:rPr>
              <a:t>Performance </a:t>
            </a:r>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4.2</a:t>
            </a:r>
            <a:endParaRPr lang="en-US" sz="3600" b="1" dirty="0">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99332" name="Rectangle 3"/>
          <p:cNvSpPr>
            <a:spLocks noGrp="1" noChangeArrowheads="1"/>
          </p:cNvSpPr>
          <p:nvPr>
            <p:ph idx="1"/>
          </p:nvPr>
        </p:nvSpPr>
        <p:spPr>
          <a:xfrm>
            <a:off x="723504" y="2514600"/>
            <a:ext cx="7696993" cy="3035320"/>
          </a:xfrm>
          <a:noFill/>
        </p:spPr>
        <p:txBody>
          <a:bodyPr anchor="t"/>
          <a:lstStyle/>
          <a:p>
            <a:pPr marL="0" indent="0" algn="just" eaLnBrk="1" hangingPunct="1">
              <a:lnSpc>
                <a:spcPct val="100000"/>
              </a:lnSpc>
              <a:spcBef>
                <a:spcPts val="0"/>
              </a:spcBef>
              <a:spcAft>
                <a:spcPts val="0"/>
              </a:spcAft>
              <a:buNone/>
            </a:pPr>
            <a:r>
              <a:rPr lang="en-US" sz="2400" b="0" dirty="0">
                <a:solidFill>
                  <a:srgbClr val="FF0000"/>
                </a:solidFill>
                <a:latin typeface="Maiandra GD" pitchFamily="34" charset="0"/>
              </a:rPr>
              <a:t>The storage-class </a:t>
            </a:r>
            <a:r>
              <a:rPr lang="en-US" sz="2400" b="0" dirty="0" err="1">
                <a:solidFill>
                  <a:srgbClr val="FF0000"/>
                </a:solidFill>
                <a:latin typeface="Maiandra GD" pitchFamily="34" charset="0"/>
              </a:rPr>
              <a:t>specifier</a:t>
            </a:r>
            <a:r>
              <a:rPr lang="en-US" sz="2400" b="0" dirty="0">
                <a:solidFill>
                  <a:srgbClr val="FF0000"/>
                </a:solidFill>
                <a:latin typeface="Maiandra GD" pitchFamily="34" charset="0"/>
              </a:rPr>
              <a:t> register</a:t>
            </a:r>
            <a:r>
              <a:rPr lang="en-US" sz="2400" b="0" dirty="0">
                <a:latin typeface="Maiandra GD" pitchFamily="34" charset="0"/>
              </a:rPr>
              <a:t> can be placed before </a:t>
            </a:r>
            <a:r>
              <a:rPr lang="en-US" sz="2400" b="0" dirty="0">
                <a:solidFill>
                  <a:srgbClr val="0070C0"/>
                </a:solidFill>
                <a:latin typeface="Maiandra GD" pitchFamily="34" charset="0"/>
              </a:rPr>
              <a:t>an automatic variable declaration</a:t>
            </a:r>
            <a:r>
              <a:rPr lang="en-US" sz="2400" b="0" dirty="0">
                <a:latin typeface="Maiandra GD" pitchFamily="34" charset="0"/>
              </a:rPr>
              <a:t> to suggest that the compiler maintain the variable in one of the computer</a:t>
            </a:r>
            <a:r>
              <a:rPr lang="ja-JP" altLang="en-US" sz="2400" b="0">
                <a:latin typeface="Maiandra GD" pitchFamily="34" charset="0"/>
              </a:rPr>
              <a:t>’</a:t>
            </a:r>
            <a:r>
              <a:rPr lang="en-US" sz="2400" b="0" dirty="0">
                <a:latin typeface="Maiandra GD" pitchFamily="34" charset="0"/>
              </a:rPr>
              <a:t>s high-speed hardware registers. If intensely used variables such as counters or totals can be maintained in hardware registers, </a:t>
            </a:r>
            <a:r>
              <a:rPr lang="en-US" sz="2400" b="0" dirty="0">
                <a:solidFill>
                  <a:srgbClr val="0070C0"/>
                </a:solidFill>
                <a:latin typeface="Maiandra GD" pitchFamily="34" charset="0"/>
              </a:rPr>
              <a:t>the overhead of repeatedly loading the variables from memory into the registers and storing the results back into memory can be eliminated</a:t>
            </a:r>
            <a:r>
              <a:rPr lang="en-US" sz="2400" b="0" dirty="0">
                <a:latin typeface="Maiandra GD" pitchFamily="34" charset="0"/>
              </a:rPr>
              <a:t>. </a:t>
            </a:r>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5" name="Rectangle 2"/>
          <p:cNvSpPr>
            <a:spLocks noGrp="1" noChangeArrowheads="1"/>
          </p:cNvSpPr>
          <p:nvPr>
            <p:ph type="title"/>
          </p:nvPr>
        </p:nvSpPr>
        <p:spPr>
          <a:xfrm>
            <a:off x="379413" y="914400"/>
            <a:ext cx="4573587" cy="646331"/>
          </a:xfrm>
          <a:noFill/>
        </p:spPr>
        <p:txBody>
          <a:bodyPr wrap="square">
            <a:spAutoFit/>
          </a:bodyPr>
          <a:lstStyle/>
          <a:p>
            <a:pPr algn="l" eaLnBrk="1" hangingPunct="1"/>
            <a:r>
              <a:rPr lang="en-US" sz="3600" b="1" dirty="0">
                <a:solidFill>
                  <a:schemeClr val="bg1">
                    <a:lumMod val="50000"/>
                  </a:schemeClr>
                </a:solidFill>
                <a:effectLst>
                  <a:outerShdw blurRad="38100" dist="38100" dir="2700000" algn="tl">
                    <a:srgbClr val="000000">
                      <a:alpha val="43137"/>
                    </a:srgbClr>
                  </a:outerShdw>
                </a:effectLst>
                <a:latin typeface="Maiandra GD" pitchFamily="34" charset="0"/>
              </a:rPr>
              <a:t>Performance </a:t>
            </a:r>
            <a:r>
              <a:rPr lang="en-US" sz="3600" b="1">
                <a:solidFill>
                  <a:schemeClr val="bg1">
                    <a:lumMod val="50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bg1">
                    <a:lumMod val="50000"/>
                  </a:schemeClr>
                </a:solidFill>
                <a:effectLst>
                  <a:outerShdw blurRad="38100" dist="38100" dir="2700000" algn="tl">
                    <a:srgbClr val="000000">
                      <a:alpha val="43137"/>
                    </a:srgbClr>
                  </a:outerShdw>
                </a:effectLst>
                <a:latin typeface="Maiandra GD" pitchFamily="34" charset="0"/>
              </a:rPr>
              <a:t>4.3</a:t>
            </a:r>
            <a:endParaRPr lang="en-US" sz="3600" b="1" dirty="0">
              <a:solidFill>
                <a:schemeClr val="bg1">
                  <a:lumMod val="50000"/>
                </a:schemeClr>
              </a:solidFill>
              <a:effectLst>
                <a:outerShdw blurRad="38100" dist="38100" dir="2700000" algn="tl">
                  <a:srgbClr val="000000">
                    <a:alpha val="43137"/>
                  </a:srgbClr>
                </a:outerShdw>
              </a:effectLst>
              <a:latin typeface="Maiandra GD" pitchFamily="34" charset="0"/>
            </a:endParaRPr>
          </a:p>
        </p:txBody>
      </p:sp>
      <p:sp>
        <p:nvSpPr>
          <p:cNvPr id="100356" name="Rectangle 3"/>
          <p:cNvSpPr>
            <a:spLocks noGrp="1" noChangeArrowheads="1"/>
          </p:cNvSpPr>
          <p:nvPr>
            <p:ph idx="1"/>
          </p:nvPr>
        </p:nvSpPr>
        <p:spPr>
          <a:xfrm>
            <a:off x="824707" y="3124200"/>
            <a:ext cx="7494587" cy="1557992"/>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Often, </a:t>
            </a:r>
            <a:r>
              <a:rPr lang="en-US" sz="2400" b="0" dirty="0">
                <a:solidFill>
                  <a:srgbClr val="0070C0"/>
                </a:solidFill>
                <a:latin typeface="Maiandra GD" pitchFamily="34" charset="0"/>
              </a:rPr>
              <a:t>register declarations are unnecessary</a:t>
            </a:r>
            <a:r>
              <a:rPr lang="en-US" sz="2400" b="0">
                <a:latin typeface="Maiandra GD" pitchFamily="34" charset="0"/>
              </a:rPr>
              <a:t>. </a:t>
            </a:r>
            <a:r>
              <a:rPr lang="en-US" sz="2400" b="0" smtClean="0">
                <a:latin typeface="Maiandra GD" pitchFamily="34" charset="0"/>
              </a:rPr>
              <a:t>Today’s </a:t>
            </a:r>
            <a:r>
              <a:rPr lang="en-US" sz="2400" b="0" dirty="0" smtClean="0">
                <a:latin typeface="Maiandra GD" pitchFamily="34" charset="0"/>
              </a:rPr>
              <a:t>optimizing compilers are </a:t>
            </a:r>
            <a:r>
              <a:rPr lang="en-US" sz="2400" b="0" dirty="0">
                <a:latin typeface="Maiandra GD" pitchFamily="34" charset="0"/>
              </a:rPr>
              <a:t>capable of recognizing frequently used variables and can decide to place them in registers </a:t>
            </a:r>
            <a:r>
              <a:rPr lang="en-US" sz="2400" b="0" dirty="0">
                <a:solidFill>
                  <a:srgbClr val="FF0000"/>
                </a:solidFill>
                <a:latin typeface="Maiandra GD" pitchFamily="34" charset="0"/>
              </a:rPr>
              <a:t>without the need for a register declaration</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80" name="Rectangle 3"/>
          <p:cNvSpPr>
            <a:spLocks noGrp="1" noChangeArrowheads="1"/>
          </p:cNvSpPr>
          <p:nvPr>
            <p:ph idx="1"/>
          </p:nvPr>
        </p:nvSpPr>
        <p:spPr>
          <a:xfrm>
            <a:off x="1028700" y="914400"/>
            <a:ext cx="7086600" cy="5029200"/>
          </a:xfrm>
        </p:spPr>
        <p:txBody>
          <a:bodyPr/>
          <a:lstStyle/>
          <a:p>
            <a:pPr marL="274320" indent="-274320" eaLnBrk="1" hangingPunct="1">
              <a:spcBef>
                <a:spcPts val="1200"/>
              </a:spcBef>
              <a:spcAft>
                <a:spcPts val="1200"/>
              </a:spcAft>
              <a:buClr>
                <a:schemeClr val="tx1"/>
              </a:buClr>
              <a:buSzPct val="80000"/>
            </a:pPr>
            <a:r>
              <a:rPr lang="en-US" sz="2800" b="0" dirty="0">
                <a:solidFill>
                  <a:srgbClr val="FF0000"/>
                </a:solidFill>
                <a:latin typeface="Maiandra GD" pitchFamily="34" charset="0"/>
              </a:rPr>
              <a:t>Static storage  </a:t>
            </a:r>
          </a:p>
          <a:p>
            <a:pPr marL="548640" lvl="1" indent="-274320" eaLnBrk="1" hangingPunct="1">
              <a:spcBef>
                <a:spcPts val="1200"/>
              </a:spcBef>
              <a:spcAft>
                <a:spcPts val="1200"/>
              </a:spcAft>
              <a:buClr>
                <a:schemeClr val="tx1"/>
              </a:buClr>
              <a:buSzPct val="80000"/>
            </a:pPr>
            <a:r>
              <a:rPr lang="en-US" sz="2400" b="0" dirty="0">
                <a:solidFill>
                  <a:srgbClr val="0070C0"/>
                </a:solidFill>
                <a:latin typeface="Maiandra GD" pitchFamily="34" charset="0"/>
              </a:rPr>
              <a:t>Variables exist for entire program execution</a:t>
            </a:r>
          </a:p>
          <a:p>
            <a:pPr marL="548640" lvl="1" indent="-274320" eaLnBrk="1" hangingPunct="1">
              <a:spcBef>
                <a:spcPts val="1200"/>
              </a:spcBef>
              <a:spcAft>
                <a:spcPts val="1200"/>
              </a:spcAft>
              <a:buClr>
                <a:schemeClr val="tx1"/>
              </a:buClr>
              <a:buSzPct val="80000"/>
            </a:pPr>
            <a:r>
              <a:rPr lang="en-US" sz="2400" b="0" dirty="0">
                <a:latin typeface="Maiandra GD" pitchFamily="34" charset="0"/>
              </a:rPr>
              <a:t>Default value of </a:t>
            </a:r>
            <a:r>
              <a:rPr lang="en-US" sz="2000" b="0" dirty="0">
                <a:latin typeface="Maiandra GD" pitchFamily="34" charset="0"/>
              </a:rPr>
              <a:t>zero</a:t>
            </a:r>
            <a:endParaRPr lang="en-US" sz="2400" b="0" dirty="0">
              <a:latin typeface="Maiandra GD" pitchFamily="34" charset="0"/>
            </a:endParaRPr>
          </a:p>
          <a:p>
            <a:pPr marL="548640" lvl="1" indent="-274320" eaLnBrk="1" hangingPunct="1">
              <a:spcBef>
                <a:spcPts val="1200"/>
              </a:spcBef>
              <a:spcAft>
                <a:spcPts val="1200"/>
              </a:spcAft>
              <a:buClr>
                <a:schemeClr val="tx1"/>
              </a:buClr>
              <a:buSzPct val="80000"/>
            </a:pPr>
            <a:r>
              <a:rPr lang="en-US" sz="1800" b="0" dirty="0">
                <a:solidFill>
                  <a:srgbClr val="FF0000"/>
                </a:solidFill>
                <a:latin typeface="Maiandra GD" pitchFamily="34" charset="0"/>
              </a:rPr>
              <a:t>static</a:t>
            </a:r>
            <a:r>
              <a:rPr lang="en-US" sz="1800" b="0" dirty="0">
                <a:latin typeface="Maiandra GD" pitchFamily="34" charset="0"/>
              </a:rPr>
              <a:t>:</a:t>
            </a:r>
            <a:r>
              <a:rPr lang="en-US" sz="2400" b="0" dirty="0">
                <a:latin typeface="Maiandra GD" pitchFamily="34" charset="0"/>
              </a:rPr>
              <a:t> </a:t>
            </a:r>
            <a:r>
              <a:rPr lang="en-US" sz="2400" b="0" dirty="0">
                <a:solidFill>
                  <a:srgbClr val="0070C0"/>
                </a:solidFill>
                <a:latin typeface="Maiandra GD" pitchFamily="34" charset="0"/>
              </a:rPr>
              <a:t>local variables</a:t>
            </a:r>
            <a:r>
              <a:rPr lang="en-US" sz="2400" b="0" dirty="0">
                <a:latin typeface="Maiandra GD" pitchFamily="34" charset="0"/>
              </a:rPr>
              <a:t> defined in </a:t>
            </a:r>
            <a:r>
              <a:rPr lang="en-US" sz="2400" b="0" dirty="0" smtClean="0">
                <a:latin typeface="Maiandra GD" pitchFamily="34" charset="0"/>
              </a:rPr>
              <a:t>functions </a:t>
            </a:r>
            <a:endParaRPr lang="en-US" sz="2400" b="0" dirty="0">
              <a:latin typeface="Maiandra GD" pitchFamily="34" charset="0"/>
            </a:endParaRPr>
          </a:p>
          <a:p>
            <a:pPr marL="914400" lvl="2" indent="-274320" eaLnBrk="1" hangingPunct="1">
              <a:spcBef>
                <a:spcPts val="1200"/>
              </a:spcBef>
              <a:spcAft>
                <a:spcPts val="1200"/>
              </a:spcAft>
              <a:buClr>
                <a:schemeClr val="tx1"/>
              </a:buClr>
              <a:buSzPct val="80000"/>
            </a:pPr>
            <a:r>
              <a:rPr lang="en-US" sz="2000" b="0" dirty="0">
                <a:latin typeface="Maiandra GD" pitchFamily="34" charset="0"/>
              </a:rPr>
              <a:t>Keep value after function ends</a:t>
            </a:r>
          </a:p>
          <a:p>
            <a:pPr marL="914400" lvl="2" indent="-274320" eaLnBrk="1" hangingPunct="1">
              <a:spcBef>
                <a:spcPts val="1200"/>
              </a:spcBef>
              <a:spcAft>
                <a:spcPts val="1200"/>
              </a:spcAft>
              <a:buClr>
                <a:schemeClr val="tx1"/>
              </a:buClr>
              <a:buSzPct val="80000"/>
            </a:pPr>
            <a:r>
              <a:rPr lang="en-US" sz="2000" b="0" dirty="0">
                <a:latin typeface="Maiandra GD" pitchFamily="34" charset="0"/>
              </a:rPr>
              <a:t>Only known in their own function</a:t>
            </a:r>
          </a:p>
          <a:p>
            <a:pPr marL="548640" lvl="1" indent="-274320" eaLnBrk="1" hangingPunct="1">
              <a:spcBef>
                <a:spcPts val="1200"/>
              </a:spcBef>
              <a:spcAft>
                <a:spcPts val="1200"/>
              </a:spcAft>
              <a:buClr>
                <a:schemeClr val="tx1"/>
              </a:buClr>
              <a:buSzPct val="80000"/>
            </a:pPr>
            <a:r>
              <a:rPr lang="en-US" sz="1800" b="0" dirty="0">
                <a:solidFill>
                  <a:srgbClr val="FF0000"/>
                </a:solidFill>
                <a:latin typeface="Maiandra GD" pitchFamily="34" charset="0"/>
              </a:rPr>
              <a:t>extern</a:t>
            </a:r>
            <a:r>
              <a:rPr lang="en-US" sz="1800" b="0" dirty="0">
                <a:latin typeface="Maiandra GD" pitchFamily="34" charset="0"/>
              </a:rPr>
              <a:t>:</a:t>
            </a:r>
            <a:r>
              <a:rPr lang="en-US" sz="2400" b="0" dirty="0">
                <a:latin typeface="Maiandra GD" pitchFamily="34" charset="0"/>
              </a:rPr>
              <a:t> default for </a:t>
            </a:r>
            <a:r>
              <a:rPr lang="en-US" sz="2400" b="0" dirty="0">
                <a:solidFill>
                  <a:srgbClr val="0070C0"/>
                </a:solidFill>
                <a:latin typeface="Maiandra GD" pitchFamily="34" charset="0"/>
              </a:rPr>
              <a:t>global variables</a:t>
            </a:r>
            <a:r>
              <a:rPr lang="en-US" sz="2400" b="0" dirty="0">
                <a:latin typeface="Maiandra GD" pitchFamily="34" charset="0"/>
              </a:rPr>
              <a:t> and </a:t>
            </a:r>
            <a:r>
              <a:rPr lang="en-US" sz="2400" b="0" dirty="0">
                <a:solidFill>
                  <a:srgbClr val="0070C0"/>
                </a:solidFill>
                <a:latin typeface="Maiandra GD" pitchFamily="34" charset="0"/>
              </a:rPr>
              <a:t>functions</a:t>
            </a:r>
          </a:p>
          <a:p>
            <a:pPr marL="914400" lvl="2" indent="-274320" eaLnBrk="1" hangingPunct="1">
              <a:spcBef>
                <a:spcPts val="1200"/>
              </a:spcBef>
              <a:spcAft>
                <a:spcPts val="1200"/>
              </a:spcAft>
              <a:buClr>
                <a:schemeClr val="tx1"/>
              </a:buClr>
              <a:buSzPct val="80000"/>
            </a:pPr>
            <a:r>
              <a:rPr lang="en-US" sz="2000" b="0" dirty="0">
                <a:latin typeface="Maiandra GD" pitchFamily="34" charset="0"/>
              </a:rPr>
              <a:t>Known in any function</a:t>
            </a:r>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3" name="Rectangle 2"/>
          <p:cNvSpPr>
            <a:spLocks noGrp="1" noChangeArrowheads="1"/>
          </p:cNvSpPr>
          <p:nvPr>
            <p:ph type="title"/>
          </p:nvPr>
        </p:nvSpPr>
        <p:spPr>
          <a:xfrm>
            <a:off x="382587" y="914400"/>
            <a:ext cx="7923213" cy="646331"/>
          </a:xfrm>
          <a:noFill/>
        </p:spPr>
        <p:txBody>
          <a:bodyPr wrap="square">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4.11</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102404" name="Rectangle 3"/>
          <p:cNvSpPr>
            <a:spLocks noGrp="1" noChangeArrowheads="1"/>
          </p:cNvSpPr>
          <p:nvPr>
            <p:ph idx="1"/>
          </p:nvPr>
        </p:nvSpPr>
        <p:spPr>
          <a:xfrm>
            <a:off x="894954" y="2819400"/>
            <a:ext cx="7354093" cy="2296656"/>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Defining a variable as </a:t>
            </a:r>
            <a:r>
              <a:rPr lang="en-US" sz="2000" b="0" dirty="0">
                <a:solidFill>
                  <a:srgbClr val="0070C0"/>
                </a:solidFill>
                <a:latin typeface="Maiandra GD" pitchFamily="34" charset="0"/>
              </a:rPr>
              <a:t>global</a:t>
            </a:r>
            <a:r>
              <a:rPr lang="en-US" sz="2400" b="0" dirty="0">
                <a:solidFill>
                  <a:srgbClr val="0070C0"/>
                </a:solidFill>
                <a:latin typeface="Maiandra GD" pitchFamily="34" charset="0"/>
              </a:rPr>
              <a:t> rather than </a:t>
            </a:r>
            <a:r>
              <a:rPr lang="en-US" sz="2000" b="0" dirty="0">
                <a:solidFill>
                  <a:srgbClr val="0070C0"/>
                </a:solidFill>
                <a:latin typeface="Maiandra GD" pitchFamily="34" charset="0"/>
              </a:rPr>
              <a:t>local</a:t>
            </a:r>
            <a:r>
              <a:rPr lang="en-US" sz="2400" b="0" dirty="0">
                <a:latin typeface="Maiandra GD" pitchFamily="34" charset="0"/>
              </a:rPr>
              <a:t> allows unintended side effects to occur when a function that does not need access to the variable accidentally or maliciously modifies it. In general, </a:t>
            </a:r>
            <a:r>
              <a:rPr lang="en-US" sz="2400" b="0" dirty="0">
                <a:solidFill>
                  <a:srgbClr val="0070C0"/>
                </a:solidFill>
                <a:latin typeface="Maiandra GD" pitchFamily="34" charset="0"/>
              </a:rPr>
              <a:t>use of global variables should be avoided except in certain </a:t>
            </a:r>
            <a:r>
              <a:rPr lang="en-US" sz="2400" b="0" dirty="0" smtClean="0">
                <a:solidFill>
                  <a:srgbClr val="0070C0"/>
                </a:solidFill>
                <a:latin typeface="Maiandra GD" pitchFamily="34" charset="0"/>
              </a:rPr>
              <a:t>situations </a:t>
            </a:r>
            <a:r>
              <a:rPr lang="en-US" sz="2400" b="0" dirty="0">
                <a:solidFill>
                  <a:srgbClr val="0070C0"/>
                </a:solidFill>
                <a:latin typeface="Maiandra GD" pitchFamily="34" charset="0"/>
              </a:rPr>
              <a:t>with unique performance </a:t>
            </a:r>
            <a:r>
              <a:rPr lang="en-US" sz="2400" b="0" dirty="0" smtClean="0">
                <a:solidFill>
                  <a:srgbClr val="0070C0"/>
                </a:solidFill>
                <a:latin typeface="Maiandra GD" pitchFamily="34" charset="0"/>
              </a:rPr>
              <a:t>requirements</a:t>
            </a:r>
            <a:r>
              <a:rPr lang="en-US" sz="2400" b="0" dirty="0" smtClean="0">
                <a:latin typeface="Maiandra GD" pitchFamily="34" charset="0"/>
              </a:rPr>
              <a:t>.</a:t>
            </a:r>
            <a:endParaRPr lang="en-US" sz="2400" b="0" dirty="0">
              <a:latin typeface="Maiandra GD" pitchFamily="34" charset="0"/>
            </a:endParaRPr>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2"/>
          <p:cNvSpPr>
            <a:spLocks noGrp="1" noChangeArrowheads="1"/>
          </p:cNvSpPr>
          <p:nvPr>
            <p:ph type="title"/>
          </p:nvPr>
        </p:nvSpPr>
        <p:spPr>
          <a:xfrm>
            <a:off x="382587" y="914400"/>
            <a:ext cx="7999413" cy="646331"/>
          </a:xfrm>
          <a:noFill/>
        </p:spPr>
        <p:txBody>
          <a:bodyPr wrap="square">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4.12</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103428" name="Rectangle 3"/>
          <p:cNvSpPr>
            <a:spLocks noGrp="1" noChangeArrowheads="1"/>
          </p:cNvSpPr>
          <p:nvPr>
            <p:ph idx="1"/>
          </p:nvPr>
        </p:nvSpPr>
        <p:spPr>
          <a:xfrm>
            <a:off x="989807" y="3429000"/>
            <a:ext cx="7164387" cy="1200329"/>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Variables</a:t>
            </a:r>
            <a:r>
              <a:rPr lang="en-US" sz="2400" b="0" dirty="0">
                <a:latin typeface="Maiandra GD" pitchFamily="34" charset="0"/>
              </a:rPr>
              <a:t> used only in a particular function should be defined as </a:t>
            </a:r>
            <a:r>
              <a:rPr lang="en-US" sz="2000" b="0" dirty="0">
                <a:solidFill>
                  <a:srgbClr val="0070C0"/>
                </a:solidFill>
                <a:latin typeface="Maiandra GD" pitchFamily="34" charset="0"/>
              </a:rPr>
              <a:t>local variables</a:t>
            </a:r>
            <a:r>
              <a:rPr lang="en-US" sz="2400" b="0" dirty="0">
                <a:latin typeface="Maiandra GD" pitchFamily="34" charset="0"/>
              </a:rPr>
              <a:t> in that function rather than as </a:t>
            </a:r>
            <a:r>
              <a:rPr lang="en-US" sz="2000" b="0" dirty="0">
                <a:solidFill>
                  <a:srgbClr val="0070C0"/>
                </a:solidFill>
                <a:latin typeface="Maiandra GD" pitchFamily="34" charset="0"/>
              </a:rPr>
              <a:t>external variables</a:t>
            </a:r>
            <a:r>
              <a:rPr lang="en-US" sz="2400" b="0" dirty="0">
                <a:latin typeface="Maiandra GD" pitchFamily="34" charset="0"/>
              </a:rPr>
              <a:t>. </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a:xfrm>
            <a:off x="379413" y="914400"/>
            <a:ext cx="6630987" cy="646331"/>
          </a:xfrm>
          <a:noFill/>
        </p:spPr>
        <p:txBody>
          <a:bodyPr wrap="square">
            <a:spAutoFit/>
          </a:bodyPr>
          <a:lstStyle/>
          <a:p>
            <a:pPr algn="l" eaLnBrk="1" hangingPunct="1"/>
            <a:r>
              <a:rPr lang="en-US" sz="3600" b="1" dirty="0">
                <a:solidFill>
                  <a:srgbClr val="D8A57E"/>
                </a:solidFill>
                <a:effectLst>
                  <a:outerShdw blurRad="38100" dist="38100" dir="2700000" algn="tl">
                    <a:srgbClr val="000000">
                      <a:alpha val="43137"/>
                    </a:srgbClr>
                  </a:outerShdw>
                </a:effectLst>
                <a:latin typeface="Maiandra GD" pitchFamily="34" charset="0"/>
              </a:rPr>
              <a:t>Good Programming </a:t>
            </a:r>
            <a:r>
              <a:rPr lang="en-US" sz="3600" b="1">
                <a:solidFill>
                  <a:srgbClr val="D8A57E"/>
                </a:solidFill>
                <a:effectLst>
                  <a:outerShdw blurRad="38100" dist="38100" dir="2700000" algn="tl">
                    <a:srgbClr val="000000">
                      <a:alpha val="43137"/>
                    </a:srgbClr>
                  </a:outerShdw>
                </a:effectLst>
                <a:latin typeface="Maiandra GD" pitchFamily="34" charset="0"/>
              </a:rPr>
              <a:t>Practice </a:t>
            </a:r>
            <a:r>
              <a:rPr lang="en-US" sz="3600" b="1" smtClean="0">
                <a:solidFill>
                  <a:srgbClr val="D8A57E"/>
                </a:solidFill>
                <a:effectLst>
                  <a:outerShdw blurRad="38100" dist="38100" dir="2700000" algn="tl">
                    <a:srgbClr val="000000">
                      <a:alpha val="43137"/>
                    </a:srgbClr>
                  </a:outerShdw>
                </a:effectLst>
                <a:latin typeface="Maiandra GD" pitchFamily="34" charset="0"/>
              </a:rPr>
              <a:t>4.1</a:t>
            </a:r>
            <a:endParaRPr lang="en-US" sz="3600" b="1" dirty="0">
              <a:solidFill>
                <a:srgbClr val="D8A57E"/>
              </a:solidFill>
              <a:effectLst>
                <a:outerShdw blurRad="38100" dist="38100" dir="2700000" algn="tl">
                  <a:srgbClr val="000000">
                    <a:alpha val="43137"/>
                  </a:srgbClr>
                </a:outerShdw>
              </a:effectLst>
              <a:latin typeface="Maiandra GD" pitchFamily="34" charset="0"/>
            </a:endParaRPr>
          </a:p>
        </p:txBody>
      </p:sp>
      <p:sp>
        <p:nvSpPr>
          <p:cNvPr id="51204" name="Rectangle 3"/>
          <p:cNvSpPr>
            <a:spLocks noGrp="1" noChangeArrowheads="1"/>
          </p:cNvSpPr>
          <p:nvPr>
            <p:ph idx="1"/>
          </p:nvPr>
        </p:nvSpPr>
        <p:spPr>
          <a:xfrm>
            <a:off x="1428354" y="3276600"/>
            <a:ext cx="6287293" cy="830997"/>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Familiarize yourself</a:t>
            </a:r>
            <a:r>
              <a:rPr lang="en-US" sz="2400" b="0" dirty="0">
                <a:latin typeface="Maiandra GD" pitchFamily="34" charset="0"/>
              </a:rPr>
              <a:t> with </a:t>
            </a:r>
            <a:r>
              <a:rPr lang="en-US" sz="2400" b="0" dirty="0">
                <a:solidFill>
                  <a:srgbClr val="FF0000"/>
                </a:solidFill>
                <a:latin typeface="Maiandra GD" pitchFamily="34" charset="0"/>
              </a:rPr>
              <a:t>the rich collection of functions</a:t>
            </a:r>
            <a:r>
              <a:rPr lang="en-US" sz="2400" b="0" dirty="0">
                <a:latin typeface="Maiandra GD" pitchFamily="34" charset="0"/>
              </a:rPr>
              <a:t> in </a:t>
            </a:r>
            <a:r>
              <a:rPr lang="en-US" sz="2400" b="0" i="1" dirty="0">
                <a:latin typeface="Maiandra GD" pitchFamily="34" charset="0"/>
              </a:rPr>
              <a:t>the C Standard Library</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1" name="Rectangle 2"/>
          <p:cNvSpPr>
            <a:spLocks noGrp="1" noChangeArrowheads="1"/>
          </p:cNvSpPr>
          <p:nvPr>
            <p:ph type="title"/>
          </p:nvPr>
        </p:nvSpPr>
        <p:spPr>
          <a:xfrm>
            <a:off x="379413" y="914400"/>
            <a:ext cx="72405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4.13</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104452" name="Rectangle 3"/>
          <p:cNvSpPr>
            <a:spLocks noGrp="1" noChangeArrowheads="1"/>
          </p:cNvSpPr>
          <p:nvPr>
            <p:ph idx="1"/>
          </p:nvPr>
        </p:nvSpPr>
        <p:spPr>
          <a:xfrm>
            <a:off x="1027907" y="3429000"/>
            <a:ext cx="7088187" cy="1200329"/>
          </a:xfrm>
          <a:noFill/>
        </p:spPr>
        <p:txBody>
          <a:bodyPr anchor="t"/>
          <a:lstStyle/>
          <a:p>
            <a:pPr marL="0" indent="0" algn="just" eaLnBrk="1" hangingPunct="1">
              <a:lnSpc>
                <a:spcPct val="100000"/>
              </a:lnSpc>
              <a:spcBef>
                <a:spcPts val="0"/>
              </a:spcBef>
              <a:spcAft>
                <a:spcPts val="0"/>
              </a:spcAft>
              <a:buNone/>
            </a:pPr>
            <a:r>
              <a:rPr lang="en-US" sz="2400" b="0" dirty="0">
                <a:latin typeface="Maiandra GD" pitchFamily="34" charset="0"/>
              </a:rPr>
              <a:t>Using </a:t>
            </a:r>
            <a:r>
              <a:rPr lang="en-US" sz="2400" b="0" dirty="0">
                <a:solidFill>
                  <a:srgbClr val="FF0000"/>
                </a:solidFill>
                <a:latin typeface="Maiandra GD" pitchFamily="34" charset="0"/>
              </a:rPr>
              <a:t>multiple storage-class </a:t>
            </a:r>
            <a:r>
              <a:rPr lang="en-US" sz="2400" b="0" dirty="0" err="1">
                <a:solidFill>
                  <a:srgbClr val="FF0000"/>
                </a:solidFill>
                <a:latin typeface="Maiandra GD" pitchFamily="34" charset="0"/>
              </a:rPr>
              <a:t>specifiers</a:t>
            </a:r>
            <a:r>
              <a:rPr lang="en-US" sz="2400" b="0" dirty="0">
                <a:latin typeface="Maiandra GD" pitchFamily="34" charset="0"/>
              </a:rPr>
              <a:t> for an identifier. Only one storage-class </a:t>
            </a:r>
            <a:r>
              <a:rPr lang="en-US" sz="2400" b="0" dirty="0" err="1">
                <a:latin typeface="Maiandra GD" pitchFamily="34" charset="0"/>
              </a:rPr>
              <a:t>specifier</a:t>
            </a:r>
            <a:r>
              <a:rPr lang="en-US" sz="2400" b="0" dirty="0">
                <a:latin typeface="Maiandra GD" pitchFamily="34" charset="0"/>
              </a:rPr>
              <a:t> can be applied to an identifier.</a:t>
            </a:r>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5" name="Rectangle 2"/>
          <p:cNvSpPr>
            <a:spLocks noGrp="1" noChangeArrowheads="1"/>
          </p:cNvSpPr>
          <p:nvPr>
            <p:ph type="title"/>
          </p:nvPr>
        </p:nvSpPr>
        <p:spPr>
          <a:xfrm>
            <a:off x="152400" y="76200"/>
            <a:ext cx="4038600" cy="609600"/>
          </a:xfrm>
        </p:spPr>
        <p:txBody>
          <a:bodyPr/>
          <a:lstStyle/>
          <a:p>
            <a:pPr algn="l" eaLnBrk="1" hangingPunct="1"/>
            <a:r>
              <a:rPr lang="en-US" sz="3600" b="1" smtClean="0">
                <a:effectLst>
                  <a:outerShdw blurRad="38100" dist="38100" dir="2700000" algn="tl">
                    <a:srgbClr val="000000">
                      <a:alpha val="43137"/>
                    </a:srgbClr>
                  </a:outerShdw>
                </a:effectLst>
                <a:latin typeface="Arial" charset="0"/>
              </a:rPr>
              <a:t>4.13 </a:t>
            </a:r>
            <a:r>
              <a:rPr lang="en-US" sz="3600" b="1" dirty="0">
                <a:effectLst>
                  <a:outerShdw blurRad="38100" dist="38100" dir="2700000" algn="tl">
                    <a:srgbClr val="000000">
                      <a:alpha val="43137"/>
                    </a:srgbClr>
                  </a:outerShdw>
                </a:effectLst>
                <a:latin typeface="Arial" charset="0"/>
              </a:rPr>
              <a:t>Scope Rules</a:t>
            </a:r>
          </a:p>
        </p:txBody>
      </p:sp>
      <p:sp>
        <p:nvSpPr>
          <p:cNvPr id="105476" name="Rectangle 3"/>
          <p:cNvSpPr>
            <a:spLocks noGrp="1" noChangeArrowheads="1"/>
          </p:cNvSpPr>
          <p:nvPr>
            <p:ph idx="1"/>
          </p:nvPr>
        </p:nvSpPr>
        <p:spPr>
          <a:xfrm>
            <a:off x="381000" y="1676400"/>
            <a:ext cx="8382000" cy="4343400"/>
          </a:xfrm>
        </p:spPr>
        <p:txBody>
          <a:bodyPr/>
          <a:lstStyle/>
          <a:p>
            <a:pPr marL="274320" indent="-274320" eaLnBrk="1" hangingPunct="1">
              <a:spcBef>
                <a:spcPts val="1200"/>
              </a:spcBef>
              <a:spcAft>
                <a:spcPts val="1200"/>
              </a:spcAft>
              <a:buClr>
                <a:schemeClr val="tx1"/>
              </a:buClr>
              <a:buSzPct val="80000"/>
            </a:pPr>
            <a:r>
              <a:rPr lang="en-US" sz="2800" dirty="0">
                <a:solidFill>
                  <a:srgbClr val="FF0000"/>
                </a:solidFill>
                <a:latin typeface="Maiandra GD" pitchFamily="34" charset="0"/>
              </a:rPr>
              <a:t>File scope </a:t>
            </a:r>
          </a:p>
          <a:p>
            <a:pPr marL="548640" lvl="1" indent="-274320" eaLnBrk="1" hangingPunct="1">
              <a:spcBef>
                <a:spcPts val="1200"/>
              </a:spcBef>
              <a:spcAft>
                <a:spcPts val="1200"/>
              </a:spcAft>
              <a:buClr>
                <a:schemeClr val="tx1"/>
              </a:buClr>
              <a:buSzPct val="80000"/>
            </a:pPr>
            <a:r>
              <a:rPr lang="en-US" sz="2400" b="0" dirty="0">
                <a:latin typeface="Maiandra GD" pitchFamily="34" charset="0"/>
              </a:rPr>
              <a:t>Identifier defined </a:t>
            </a:r>
            <a:r>
              <a:rPr lang="en-US" sz="2400" b="0" dirty="0">
                <a:solidFill>
                  <a:srgbClr val="0070C0"/>
                </a:solidFill>
                <a:latin typeface="Maiandra GD" pitchFamily="34" charset="0"/>
              </a:rPr>
              <a:t>outside function</a:t>
            </a:r>
            <a:r>
              <a:rPr lang="en-US" sz="2400" b="0" dirty="0">
                <a:latin typeface="Maiandra GD" pitchFamily="34" charset="0"/>
              </a:rPr>
              <a:t>, known in all functions</a:t>
            </a:r>
          </a:p>
          <a:p>
            <a:pPr marL="548640" lvl="1" indent="-274320" eaLnBrk="1" hangingPunct="1">
              <a:spcBef>
                <a:spcPts val="1200"/>
              </a:spcBef>
              <a:spcAft>
                <a:spcPts val="1200"/>
              </a:spcAft>
              <a:buClr>
                <a:schemeClr val="tx1"/>
              </a:buClr>
              <a:buSzPct val="80000"/>
            </a:pPr>
            <a:r>
              <a:rPr lang="en-US" sz="2400" b="0" dirty="0">
                <a:latin typeface="Maiandra GD" pitchFamily="34" charset="0"/>
              </a:rPr>
              <a:t>Used for </a:t>
            </a:r>
            <a:r>
              <a:rPr lang="en-US" sz="2400" b="0" dirty="0">
                <a:solidFill>
                  <a:srgbClr val="0070C0"/>
                </a:solidFill>
                <a:latin typeface="Maiandra GD" pitchFamily="34" charset="0"/>
              </a:rPr>
              <a:t>global variables</a:t>
            </a:r>
            <a:r>
              <a:rPr lang="en-US" sz="2400" b="0" dirty="0">
                <a:latin typeface="Maiandra GD" pitchFamily="34" charset="0"/>
              </a:rPr>
              <a:t>, </a:t>
            </a:r>
            <a:r>
              <a:rPr lang="en-US" sz="2400" b="0" dirty="0">
                <a:solidFill>
                  <a:srgbClr val="0070C0"/>
                </a:solidFill>
                <a:latin typeface="Maiandra GD" pitchFamily="34" charset="0"/>
              </a:rPr>
              <a:t>function definitions</a:t>
            </a:r>
            <a:r>
              <a:rPr lang="en-US" sz="2400" b="0" dirty="0">
                <a:latin typeface="Maiandra GD" pitchFamily="34" charset="0"/>
              </a:rPr>
              <a:t>, </a:t>
            </a:r>
            <a:r>
              <a:rPr lang="en-US" sz="2400" b="0" dirty="0">
                <a:solidFill>
                  <a:srgbClr val="0070C0"/>
                </a:solidFill>
                <a:latin typeface="Maiandra GD" pitchFamily="34" charset="0"/>
              </a:rPr>
              <a:t>function prototypes</a:t>
            </a:r>
          </a:p>
          <a:p>
            <a:pPr marL="274320" indent="-274320" eaLnBrk="1" hangingPunct="1">
              <a:spcBef>
                <a:spcPts val="1200"/>
              </a:spcBef>
              <a:spcAft>
                <a:spcPts val="1200"/>
              </a:spcAft>
              <a:buClr>
                <a:schemeClr val="tx1"/>
              </a:buClr>
              <a:buSzPct val="80000"/>
            </a:pPr>
            <a:r>
              <a:rPr lang="en-US" sz="2800" dirty="0">
                <a:solidFill>
                  <a:srgbClr val="FF0000"/>
                </a:solidFill>
                <a:latin typeface="Maiandra GD" pitchFamily="34" charset="0"/>
              </a:rPr>
              <a:t>Function scope  </a:t>
            </a:r>
          </a:p>
          <a:p>
            <a:pPr marL="548640" lvl="1" indent="-274320" eaLnBrk="1" hangingPunct="1">
              <a:spcBef>
                <a:spcPts val="1200"/>
              </a:spcBef>
              <a:spcAft>
                <a:spcPts val="1200"/>
              </a:spcAft>
              <a:buClr>
                <a:schemeClr val="tx1"/>
              </a:buClr>
              <a:buSzPct val="80000"/>
            </a:pPr>
            <a:r>
              <a:rPr lang="en-US" sz="2400" b="0" dirty="0">
                <a:latin typeface="Maiandra GD" pitchFamily="34" charset="0"/>
              </a:rPr>
              <a:t>Can only be referenced </a:t>
            </a:r>
            <a:r>
              <a:rPr lang="en-US" sz="2400" b="0" dirty="0">
                <a:solidFill>
                  <a:srgbClr val="0070C0"/>
                </a:solidFill>
                <a:latin typeface="Maiandra GD" pitchFamily="34" charset="0"/>
              </a:rPr>
              <a:t>inside a function body</a:t>
            </a:r>
          </a:p>
          <a:p>
            <a:pPr marL="548640" lvl="1" indent="-274320" eaLnBrk="1" hangingPunct="1">
              <a:spcBef>
                <a:spcPts val="1200"/>
              </a:spcBef>
              <a:spcAft>
                <a:spcPts val="1200"/>
              </a:spcAft>
              <a:buClr>
                <a:schemeClr val="tx1"/>
              </a:buClr>
              <a:buSzPct val="80000"/>
            </a:pPr>
            <a:r>
              <a:rPr lang="en-US" sz="2400" b="0" dirty="0">
                <a:latin typeface="Maiandra GD" pitchFamily="34" charset="0"/>
              </a:rPr>
              <a:t>Used only for </a:t>
            </a:r>
            <a:r>
              <a:rPr lang="en-US" sz="2400" b="0" dirty="0">
                <a:solidFill>
                  <a:srgbClr val="0070C0"/>
                </a:solidFill>
                <a:latin typeface="Maiandra GD" pitchFamily="34" charset="0"/>
              </a:rPr>
              <a:t>labels</a:t>
            </a:r>
            <a:r>
              <a:rPr lang="en-US" sz="2400" b="0" dirty="0">
                <a:latin typeface="Maiandra GD" pitchFamily="34" charset="0"/>
              </a:rPr>
              <a:t> (</a:t>
            </a:r>
            <a:r>
              <a:rPr lang="en-US" sz="1800" b="0" dirty="0">
                <a:latin typeface="Maiandra GD" pitchFamily="34" charset="0"/>
              </a:rPr>
              <a:t>start:, case:</a:t>
            </a:r>
            <a:r>
              <a:rPr lang="en-US" sz="2400" b="0" dirty="0">
                <a:latin typeface="Maiandra GD" pitchFamily="34" charset="0"/>
              </a:rPr>
              <a:t> , etc.)</a:t>
            </a:r>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500" name="Rectangle 3"/>
          <p:cNvSpPr>
            <a:spLocks noGrp="1" noChangeArrowheads="1"/>
          </p:cNvSpPr>
          <p:nvPr>
            <p:ph idx="1"/>
          </p:nvPr>
        </p:nvSpPr>
        <p:spPr>
          <a:xfrm>
            <a:off x="514350" y="781050"/>
            <a:ext cx="8115300" cy="5295900"/>
          </a:xfrm>
        </p:spPr>
        <p:txBody>
          <a:bodyPr/>
          <a:lstStyle/>
          <a:p>
            <a:pPr marL="274320" indent="-274320" eaLnBrk="1" hangingPunct="1">
              <a:spcBef>
                <a:spcPts val="1200"/>
              </a:spcBef>
              <a:spcAft>
                <a:spcPts val="1200"/>
              </a:spcAft>
              <a:buClr>
                <a:schemeClr val="tx1"/>
              </a:buClr>
              <a:buSzPct val="80000"/>
            </a:pPr>
            <a:r>
              <a:rPr lang="en-US" sz="2800" dirty="0">
                <a:solidFill>
                  <a:srgbClr val="FF0000"/>
                </a:solidFill>
                <a:latin typeface="Maiandra GD" pitchFamily="34" charset="0"/>
              </a:rPr>
              <a:t>Block scope  </a:t>
            </a:r>
          </a:p>
          <a:p>
            <a:pPr marL="548640" lvl="1" indent="-274320" eaLnBrk="1" hangingPunct="1">
              <a:spcBef>
                <a:spcPts val="1200"/>
              </a:spcBef>
              <a:spcAft>
                <a:spcPts val="1200"/>
              </a:spcAft>
              <a:buClr>
                <a:schemeClr val="tx1"/>
              </a:buClr>
              <a:buSzPct val="80000"/>
            </a:pPr>
            <a:r>
              <a:rPr lang="en-US" sz="2400" b="0" dirty="0">
                <a:latin typeface="Maiandra GD" pitchFamily="34" charset="0"/>
              </a:rPr>
              <a:t>Identifier declared </a:t>
            </a:r>
            <a:r>
              <a:rPr lang="en-US" sz="2400" b="0" dirty="0">
                <a:solidFill>
                  <a:srgbClr val="0070C0"/>
                </a:solidFill>
                <a:latin typeface="Maiandra GD" pitchFamily="34" charset="0"/>
              </a:rPr>
              <a:t>inside a </a:t>
            </a:r>
            <a:r>
              <a:rPr lang="en-US" sz="2400" b="0" dirty="0" smtClean="0">
                <a:solidFill>
                  <a:srgbClr val="0070C0"/>
                </a:solidFill>
                <a:latin typeface="Maiandra GD" pitchFamily="34" charset="0"/>
              </a:rPr>
              <a:t>block</a:t>
            </a:r>
            <a:endParaRPr lang="en-US" sz="2400" b="0" dirty="0">
              <a:solidFill>
                <a:srgbClr val="0070C0"/>
              </a:solidFill>
              <a:latin typeface="Maiandra GD" pitchFamily="34" charset="0"/>
            </a:endParaRPr>
          </a:p>
          <a:p>
            <a:pPr marL="914400" lvl="2" indent="-274320" eaLnBrk="1" hangingPunct="1">
              <a:spcBef>
                <a:spcPts val="1200"/>
              </a:spcBef>
              <a:spcAft>
                <a:spcPts val="1200"/>
              </a:spcAft>
              <a:buClr>
                <a:schemeClr val="tx1"/>
              </a:buClr>
              <a:buSzPct val="80000"/>
            </a:pPr>
            <a:r>
              <a:rPr lang="en-US" sz="2000" b="0" dirty="0">
                <a:latin typeface="Maiandra GD" pitchFamily="34" charset="0"/>
              </a:rPr>
              <a:t>Block scope begins at definition, ends at right brace</a:t>
            </a:r>
          </a:p>
          <a:p>
            <a:pPr marL="548640" lvl="1" indent="-274320" eaLnBrk="1" hangingPunct="1">
              <a:spcBef>
                <a:spcPts val="1200"/>
              </a:spcBef>
              <a:spcAft>
                <a:spcPts val="1200"/>
              </a:spcAft>
              <a:buClr>
                <a:schemeClr val="tx1"/>
              </a:buClr>
              <a:buSzPct val="80000"/>
            </a:pPr>
            <a:r>
              <a:rPr lang="en-US" sz="2400" b="0" dirty="0">
                <a:latin typeface="Maiandra GD" pitchFamily="34" charset="0"/>
              </a:rPr>
              <a:t>Used for </a:t>
            </a:r>
            <a:r>
              <a:rPr lang="en-US" sz="2400" b="0" dirty="0">
                <a:solidFill>
                  <a:srgbClr val="0070C0"/>
                </a:solidFill>
                <a:latin typeface="Maiandra GD" pitchFamily="34" charset="0"/>
              </a:rPr>
              <a:t>variables</a:t>
            </a:r>
            <a:r>
              <a:rPr lang="en-US" sz="2400" b="0" dirty="0">
                <a:latin typeface="Maiandra GD" pitchFamily="34" charset="0"/>
              </a:rPr>
              <a:t>, </a:t>
            </a:r>
            <a:r>
              <a:rPr lang="en-US" sz="2400" b="0" dirty="0">
                <a:solidFill>
                  <a:srgbClr val="0070C0"/>
                </a:solidFill>
                <a:latin typeface="Maiandra GD" pitchFamily="34" charset="0"/>
              </a:rPr>
              <a:t>function parameters</a:t>
            </a:r>
            <a:r>
              <a:rPr lang="en-US" sz="2400" b="0" dirty="0">
                <a:latin typeface="Maiandra GD" pitchFamily="34" charset="0"/>
              </a:rPr>
              <a:t> (local variables of function)</a:t>
            </a:r>
          </a:p>
          <a:p>
            <a:pPr marL="548640" lvl="1" indent="-274320" eaLnBrk="1" hangingPunct="1">
              <a:spcBef>
                <a:spcPts val="1200"/>
              </a:spcBef>
              <a:spcAft>
                <a:spcPts val="1200"/>
              </a:spcAft>
              <a:buClr>
                <a:schemeClr val="tx1"/>
              </a:buClr>
              <a:buSzPct val="80000"/>
            </a:pPr>
            <a:r>
              <a:rPr lang="en-US" sz="2400" b="0" dirty="0">
                <a:latin typeface="Maiandra GD" pitchFamily="34" charset="0"/>
              </a:rPr>
              <a:t>Outer </a:t>
            </a:r>
            <a:r>
              <a:rPr lang="en-US" sz="2400" b="0">
                <a:latin typeface="Maiandra GD" pitchFamily="34" charset="0"/>
              </a:rPr>
              <a:t>blocks </a:t>
            </a:r>
            <a:r>
              <a:rPr lang="en-US" sz="2400" b="0" smtClean="0">
                <a:latin typeface="Maiandra GD" pitchFamily="34" charset="0"/>
              </a:rPr>
              <a:t>“</a:t>
            </a:r>
            <a:r>
              <a:rPr lang="en-US" sz="2400" b="0" smtClean="0">
                <a:solidFill>
                  <a:srgbClr val="0070C0"/>
                </a:solidFill>
                <a:latin typeface="Maiandra GD" pitchFamily="34" charset="0"/>
              </a:rPr>
              <a:t>hidden</a:t>
            </a:r>
            <a:r>
              <a:rPr lang="en-US" sz="2400" b="0" smtClean="0">
                <a:latin typeface="Maiandra GD" pitchFamily="34" charset="0"/>
              </a:rPr>
              <a:t>” </a:t>
            </a:r>
            <a:r>
              <a:rPr lang="en-US" sz="2400" b="0" dirty="0">
                <a:latin typeface="Maiandra GD" pitchFamily="34" charset="0"/>
              </a:rPr>
              <a:t>from inner blocks if there is a variable with the same name in the inner block</a:t>
            </a:r>
          </a:p>
          <a:p>
            <a:pPr marL="274320" indent="-274320" eaLnBrk="1" hangingPunct="1">
              <a:spcBef>
                <a:spcPts val="1200"/>
              </a:spcBef>
              <a:spcAft>
                <a:spcPts val="1200"/>
              </a:spcAft>
              <a:buClr>
                <a:schemeClr val="tx1"/>
              </a:buClr>
              <a:buSzPct val="80000"/>
            </a:pPr>
            <a:r>
              <a:rPr lang="en-US" sz="2800" dirty="0">
                <a:solidFill>
                  <a:srgbClr val="FF0000"/>
                </a:solidFill>
                <a:latin typeface="Maiandra GD" pitchFamily="34" charset="0"/>
              </a:rPr>
              <a:t>Function prototype </a:t>
            </a:r>
            <a:r>
              <a:rPr lang="en-US" sz="2800" dirty="0" smtClean="0">
                <a:solidFill>
                  <a:srgbClr val="FF0000"/>
                </a:solidFill>
                <a:latin typeface="Maiandra GD" pitchFamily="34" charset="0"/>
              </a:rPr>
              <a:t>scope</a:t>
            </a:r>
            <a:endParaRPr lang="en-US" sz="2800" dirty="0">
              <a:solidFill>
                <a:srgbClr val="FF0000"/>
              </a:solidFill>
              <a:latin typeface="Maiandra GD" pitchFamily="34" charset="0"/>
            </a:endParaRPr>
          </a:p>
          <a:p>
            <a:pPr marL="548640" lvl="1" indent="-274320" eaLnBrk="1" hangingPunct="1">
              <a:spcBef>
                <a:spcPts val="1200"/>
              </a:spcBef>
              <a:spcAft>
                <a:spcPts val="1200"/>
              </a:spcAft>
              <a:buClr>
                <a:schemeClr val="tx1"/>
              </a:buClr>
              <a:buSzPct val="80000"/>
            </a:pPr>
            <a:r>
              <a:rPr lang="en-US" sz="2400" b="0" dirty="0">
                <a:latin typeface="Maiandra GD" pitchFamily="34" charset="0"/>
              </a:rPr>
              <a:t>Used for </a:t>
            </a:r>
            <a:r>
              <a:rPr lang="en-US" sz="2400" b="0" dirty="0">
                <a:solidFill>
                  <a:srgbClr val="0070C0"/>
                </a:solidFill>
                <a:latin typeface="Maiandra GD" pitchFamily="34" charset="0"/>
              </a:rPr>
              <a:t>identifiers</a:t>
            </a:r>
            <a:r>
              <a:rPr lang="en-US" sz="2400" b="0" dirty="0">
                <a:latin typeface="Maiandra GD" pitchFamily="34" charset="0"/>
              </a:rPr>
              <a:t> in parameter list</a:t>
            </a:r>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3" name="Rectangle 2"/>
          <p:cNvSpPr>
            <a:spLocks noGrp="1" noChangeArrowheads="1"/>
          </p:cNvSpPr>
          <p:nvPr>
            <p:ph type="title"/>
          </p:nvPr>
        </p:nvSpPr>
        <p:spPr>
          <a:xfrm>
            <a:off x="379413" y="914400"/>
            <a:ext cx="72405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4.14</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107524" name="Rectangle 3"/>
          <p:cNvSpPr>
            <a:spLocks noGrp="1" noChangeArrowheads="1"/>
          </p:cNvSpPr>
          <p:nvPr>
            <p:ph idx="1"/>
          </p:nvPr>
        </p:nvSpPr>
        <p:spPr>
          <a:xfrm>
            <a:off x="818754" y="3352800"/>
            <a:ext cx="7506493" cy="1557992"/>
          </a:xfrm>
          <a:noFill/>
        </p:spPr>
        <p:txBody>
          <a:bodyPr anchor="t"/>
          <a:lstStyle/>
          <a:p>
            <a:pPr marL="0" indent="0" algn="just" eaLnBrk="1" hangingPunct="1">
              <a:lnSpc>
                <a:spcPct val="100000"/>
              </a:lnSpc>
              <a:spcBef>
                <a:spcPts val="0"/>
              </a:spcBef>
              <a:spcAft>
                <a:spcPts val="0"/>
              </a:spcAft>
              <a:buNone/>
            </a:pPr>
            <a:r>
              <a:rPr lang="en-US" sz="2400" b="0" dirty="0">
                <a:solidFill>
                  <a:srgbClr val="FF0000"/>
                </a:solidFill>
                <a:latin typeface="Maiandra GD" pitchFamily="34" charset="0"/>
              </a:rPr>
              <a:t>Accidentally using the same name for an identifier in an inner block</a:t>
            </a:r>
            <a:r>
              <a:rPr lang="en-US" sz="2400" b="0" dirty="0">
                <a:latin typeface="Maiandra GD" pitchFamily="34" charset="0"/>
              </a:rPr>
              <a:t> as is used for an identifier in an outer block, when in fact you want the identifier in the outer block to be active for the duration of the inner block.</a:t>
            </a:r>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7" name="Rectangle 2"/>
          <p:cNvSpPr>
            <a:spLocks noGrp="1" noChangeArrowheads="1"/>
          </p:cNvSpPr>
          <p:nvPr>
            <p:ph type="title"/>
          </p:nvPr>
        </p:nvSpPr>
        <p:spPr>
          <a:xfrm>
            <a:off x="379413" y="914400"/>
            <a:ext cx="5335587" cy="646331"/>
          </a:xfrm>
          <a:noFill/>
        </p:spPr>
        <p:txBody>
          <a:bodyPr wrap="square">
            <a:spAutoFit/>
          </a:bodyPr>
          <a:lstStyle/>
          <a:p>
            <a:pPr algn="l" eaLnBrk="1" hangingPunct="1"/>
            <a:r>
              <a:rPr lang="en-US" sz="3600" b="1" dirty="0">
                <a:solidFill>
                  <a:schemeClr val="accent5">
                    <a:lumMod val="25000"/>
                  </a:schemeClr>
                </a:solidFill>
                <a:effectLst>
                  <a:outerShdw blurRad="38100" dist="38100" dir="2700000" algn="tl">
                    <a:srgbClr val="000000">
                      <a:alpha val="43137"/>
                    </a:srgbClr>
                  </a:outerShdw>
                </a:effectLst>
                <a:latin typeface="Maiandra GD" pitchFamily="34" charset="0"/>
              </a:rPr>
              <a:t>Error-Prevention </a:t>
            </a:r>
            <a:r>
              <a:rPr lang="en-US" sz="3600" b="1">
                <a:solidFill>
                  <a:schemeClr val="accent5">
                    <a:lumMod val="25000"/>
                  </a:schemeClr>
                </a:solidFill>
                <a:effectLst>
                  <a:outerShdw blurRad="38100" dist="38100" dir="2700000" algn="tl">
                    <a:srgbClr val="000000">
                      <a:alpha val="43137"/>
                    </a:srgbClr>
                  </a:outerShdw>
                </a:effectLst>
                <a:latin typeface="Maiandra GD" pitchFamily="34" charset="0"/>
              </a:rPr>
              <a:t>Tip </a:t>
            </a:r>
            <a:r>
              <a:rPr lang="en-US" sz="3600" b="1" smtClean="0">
                <a:solidFill>
                  <a:schemeClr val="accent5">
                    <a:lumMod val="25000"/>
                  </a:schemeClr>
                </a:solidFill>
                <a:effectLst>
                  <a:outerShdw blurRad="38100" dist="38100" dir="2700000" algn="tl">
                    <a:srgbClr val="000000">
                      <a:alpha val="43137"/>
                    </a:srgbClr>
                  </a:outerShdw>
                </a:effectLst>
                <a:latin typeface="Maiandra GD" pitchFamily="34" charset="0"/>
              </a:rPr>
              <a:t>4.2</a:t>
            </a:r>
            <a:endParaRPr lang="en-US" sz="3600" b="1" dirty="0">
              <a:solidFill>
                <a:schemeClr val="accent5">
                  <a:lumMod val="25000"/>
                </a:schemeClr>
              </a:solidFill>
              <a:effectLst>
                <a:outerShdw blurRad="38100" dist="38100" dir="2700000" algn="tl">
                  <a:srgbClr val="000000">
                    <a:alpha val="43137"/>
                  </a:srgbClr>
                </a:outerShdw>
              </a:effectLst>
              <a:latin typeface="Maiandra GD" pitchFamily="34" charset="0"/>
            </a:endParaRPr>
          </a:p>
        </p:txBody>
      </p:sp>
      <p:sp>
        <p:nvSpPr>
          <p:cNvPr id="108548" name="Rectangle 3"/>
          <p:cNvSpPr>
            <a:spLocks noGrp="1" noChangeArrowheads="1"/>
          </p:cNvSpPr>
          <p:nvPr>
            <p:ph idx="1"/>
          </p:nvPr>
        </p:nvSpPr>
        <p:spPr>
          <a:xfrm>
            <a:off x="990204" y="3276600"/>
            <a:ext cx="7163593" cy="1220787"/>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Avoid variable names that hide names in outer scopes</a:t>
            </a:r>
            <a:r>
              <a:rPr lang="en-US" sz="2400" b="0" dirty="0">
                <a:latin typeface="Maiandra GD" pitchFamily="34" charset="0"/>
              </a:rPr>
              <a:t>. This can be accomplished simply by avoiding the use of duplicate identifiers in a program.</a:t>
            </a:r>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506" name="Object 2"/>
          <p:cNvGraphicFramePr>
            <a:graphicFrameLocks noChangeAspect="1"/>
          </p:cNvGraphicFramePr>
          <p:nvPr/>
        </p:nvGraphicFramePr>
        <p:xfrm>
          <a:off x="0" y="0"/>
          <a:ext cx="6959600" cy="6261100"/>
        </p:xfrm>
        <a:graphic>
          <a:graphicData uri="http://schemas.openxmlformats.org/presentationml/2006/ole">
            <p:oleObj spid="_x0000_s391172" name="Document" r:id="rId4" imgW="7085728" imgH="6361642" progId="Word.Document.8">
              <p:embed/>
            </p:oleObj>
          </a:graphicData>
        </a:graphic>
      </p:graphicFrame>
      <p:sp>
        <p:nvSpPr>
          <p:cNvPr id="21508"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64613" name="Text Box 5"/>
          <p:cNvSpPr txBox="1">
            <a:spLocks noChangeArrowheads="1"/>
          </p:cNvSpPr>
          <p:nvPr/>
        </p:nvSpPr>
        <p:spPr bwMode="auto">
          <a:xfrm>
            <a:off x="4572000" y="1840468"/>
            <a:ext cx="32766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Global variable with </a:t>
            </a:r>
            <a:r>
              <a:rPr lang="en-US" sz="1800" dirty="0">
                <a:solidFill>
                  <a:srgbClr val="FF0000"/>
                </a:solidFill>
                <a:latin typeface="Maiandra GD" pitchFamily="34" charset="0"/>
                <a:ea typeface="Times New Roman" charset="0"/>
                <a:cs typeface="AGaramond" charset="0"/>
              </a:rPr>
              <a:t>file scope</a:t>
            </a:r>
          </a:p>
        </p:txBody>
      </p:sp>
      <p:sp>
        <p:nvSpPr>
          <p:cNvPr id="21511" name="Line 6"/>
          <p:cNvSpPr>
            <a:spLocks noChangeShapeType="1"/>
          </p:cNvSpPr>
          <p:nvPr/>
        </p:nvSpPr>
        <p:spPr bwMode="auto">
          <a:xfrm flipH="1" flipV="1">
            <a:off x="2057400" y="1752600"/>
            <a:ext cx="2514600" cy="2794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
        <p:nvSpPr>
          <p:cNvPr id="964615" name="Text Box 7"/>
          <p:cNvSpPr txBox="1">
            <a:spLocks noChangeArrowheads="1"/>
          </p:cNvSpPr>
          <p:nvPr/>
        </p:nvSpPr>
        <p:spPr bwMode="auto">
          <a:xfrm>
            <a:off x="5562600" y="2971800"/>
            <a:ext cx="27432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Variable with </a:t>
            </a:r>
            <a:r>
              <a:rPr lang="en-US" sz="1800" dirty="0">
                <a:solidFill>
                  <a:srgbClr val="FF0000"/>
                </a:solidFill>
                <a:latin typeface="Maiandra GD" pitchFamily="34" charset="0"/>
                <a:ea typeface="Times New Roman" charset="0"/>
                <a:cs typeface="AGaramond" charset="0"/>
              </a:rPr>
              <a:t>block scope</a:t>
            </a:r>
          </a:p>
        </p:txBody>
      </p:sp>
      <p:sp>
        <p:nvSpPr>
          <p:cNvPr id="21513" name="Line 8"/>
          <p:cNvSpPr>
            <a:spLocks noChangeShapeType="1"/>
          </p:cNvSpPr>
          <p:nvPr/>
        </p:nvSpPr>
        <p:spPr bwMode="auto">
          <a:xfrm flipH="1">
            <a:off x="3657600" y="3162300"/>
            <a:ext cx="1905000" cy="2667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
        <p:nvSpPr>
          <p:cNvPr id="964617" name="Text Box 9"/>
          <p:cNvSpPr txBox="1">
            <a:spLocks noChangeArrowheads="1"/>
          </p:cNvSpPr>
          <p:nvPr/>
        </p:nvSpPr>
        <p:spPr bwMode="auto">
          <a:xfrm>
            <a:off x="5791200" y="4419600"/>
            <a:ext cx="27432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Variable with </a:t>
            </a:r>
            <a:r>
              <a:rPr lang="en-US" sz="1800" dirty="0">
                <a:solidFill>
                  <a:srgbClr val="FF0000"/>
                </a:solidFill>
                <a:latin typeface="Maiandra GD" pitchFamily="34" charset="0"/>
                <a:ea typeface="Times New Roman" charset="0"/>
                <a:cs typeface="AGaramond" charset="0"/>
              </a:rPr>
              <a:t>block scope</a:t>
            </a:r>
          </a:p>
        </p:txBody>
      </p:sp>
      <p:sp>
        <p:nvSpPr>
          <p:cNvPr id="21515" name="Line 11"/>
          <p:cNvSpPr>
            <a:spLocks noChangeShapeType="1"/>
          </p:cNvSpPr>
          <p:nvPr/>
        </p:nvSpPr>
        <p:spPr bwMode="auto">
          <a:xfrm flipH="1">
            <a:off x="4267200" y="4610100"/>
            <a:ext cx="1524000" cy="1143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2530" name="Object 2"/>
          <p:cNvGraphicFramePr>
            <a:graphicFrameLocks noChangeAspect="1"/>
          </p:cNvGraphicFramePr>
          <p:nvPr/>
        </p:nvGraphicFramePr>
        <p:xfrm>
          <a:off x="0" y="0"/>
          <a:ext cx="6959600" cy="6667500"/>
        </p:xfrm>
        <a:graphic>
          <a:graphicData uri="http://schemas.openxmlformats.org/presentationml/2006/ole">
            <p:oleObj spid="_x0000_s392196" name="Document" r:id="rId4" imgW="7085008" imgH="6766093" progId="Word.Document.8">
              <p:embed/>
            </p:oleObj>
          </a:graphicData>
        </a:graphic>
      </p:graphicFrame>
      <p:sp>
        <p:nvSpPr>
          <p:cNvPr id="22532"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65637" name="Text Box 5"/>
          <p:cNvSpPr txBox="1">
            <a:spLocks noChangeArrowheads="1"/>
          </p:cNvSpPr>
          <p:nvPr/>
        </p:nvSpPr>
        <p:spPr bwMode="auto">
          <a:xfrm>
            <a:off x="6172200" y="3810000"/>
            <a:ext cx="2743200" cy="646331"/>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Variable with </a:t>
            </a:r>
            <a:r>
              <a:rPr lang="en-US" sz="1800" dirty="0">
                <a:solidFill>
                  <a:srgbClr val="FF0000"/>
                </a:solidFill>
                <a:latin typeface="Maiandra GD" pitchFamily="34" charset="0"/>
                <a:ea typeface="Times New Roman" charset="0"/>
                <a:cs typeface="AGaramond" charset="0"/>
              </a:rPr>
              <a:t>block scope</a:t>
            </a:r>
          </a:p>
        </p:txBody>
      </p:sp>
      <p:sp>
        <p:nvSpPr>
          <p:cNvPr id="22535" name="Line 6"/>
          <p:cNvSpPr>
            <a:spLocks noChangeShapeType="1"/>
          </p:cNvSpPr>
          <p:nvPr/>
        </p:nvSpPr>
        <p:spPr bwMode="auto">
          <a:xfrm flipH="1">
            <a:off x="2438400" y="4013200"/>
            <a:ext cx="3733800" cy="6350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554" name="Object 2"/>
          <p:cNvGraphicFramePr>
            <a:graphicFrameLocks noChangeAspect="1"/>
          </p:cNvGraphicFramePr>
          <p:nvPr/>
        </p:nvGraphicFramePr>
        <p:xfrm>
          <a:off x="0" y="0"/>
          <a:ext cx="7048500" cy="5613400"/>
        </p:xfrm>
        <a:graphic>
          <a:graphicData uri="http://schemas.openxmlformats.org/presentationml/2006/ole">
            <p:oleObj spid="_x0000_s393220" name="Document" r:id="rId4" imgW="7080573" imgH="5620508" progId="Word.Document.8">
              <p:embed/>
            </p:oleObj>
          </a:graphicData>
        </a:graphic>
      </p:graphicFrame>
      <p:sp>
        <p:nvSpPr>
          <p:cNvPr id="23556"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
        <p:nvSpPr>
          <p:cNvPr id="966661" name="Text Box 5"/>
          <p:cNvSpPr txBox="1">
            <a:spLocks noChangeArrowheads="1"/>
          </p:cNvSpPr>
          <p:nvPr/>
        </p:nvSpPr>
        <p:spPr bwMode="auto">
          <a:xfrm>
            <a:off x="5334000" y="1574800"/>
            <a:ext cx="34290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Static variable with </a:t>
            </a:r>
            <a:r>
              <a:rPr lang="en-US" sz="1800" dirty="0">
                <a:solidFill>
                  <a:srgbClr val="FF0000"/>
                </a:solidFill>
                <a:latin typeface="Maiandra GD" pitchFamily="34" charset="0"/>
                <a:ea typeface="Times New Roman" charset="0"/>
                <a:cs typeface="AGaramond" charset="0"/>
              </a:rPr>
              <a:t>block scope</a:t>
            </a:r>
          </a:p>
        </p:txBody>
      </p:sp>
      <p:sp>
        <p:nvSpPr>
          <p:cNvPr id="23559" name="Line 6"/>
          <p:cNvSpPr>
            <a:spLocks noChangeShapeType="1"/>
          </p:cNvSpPr>
          <p:nvPr/>
        </p:nvSpPr>
        <p:spPr bwMode="auto">
          <a:xfrm flipH="1" flipV="1">
            <a:off x="1981200" y="1706880"/>
            <a:ext cx="3352800" cy="45719"/>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
        <p:nvSpPr>
          <p:cNvPr id="966663" name="Text Box 7"/>
          <p:cNvSpPr txBox="1">
            <a:spLocks noChangeArrowheads="1"/>
          </p:cNvSpPr>
          <p:nvPr/>
        </p:nvSpPr>
        <p:spPr bwMode="auto">
          <a:xfrm>
            <a:off x="5562600" y="4419600"/>
            <a:ext cx="1828800" cy="369332"/>
          </a:xfrm>
          <a:prstGeom prst="rect">
            <a:avLst/>
          </a:prstGeom>
          <a:solidFill>
            <a:srgbClr val="F0F7F7"/>
          </a:solidFill>
          <a:ln w="9525">
            <a:solidFill>
              <a:schemeClr val="tx1"/>
            </a:solidFill>
            <a:miter lim="800000"/>
            <a:headEnd/>
            <a:tailEnd/>
          </a:ln>
        </p:spPr>
        <p:txBody>
          <a:bodyPr wrap="square">
            <a:spAutoFit/>
          </a:bodyPr>
          <a:lstStyle>
            <a:lvl1pPr marL="228600" indent="-228600" eaLnBrk="0" hangingPunct="0">
              <a:defRPr sz="1600">
                <a:solidFill>
                  <a:srgbClr val="275AFF"/>
                </a:solidFill>
                <a:latin typeface="Arial" charset="0"/>
                <a:ea typeface="ＭＳ Ｐゴシック" charset="0"/>
                <a:cs typeface="Times New Roman" charset="0"/>
              </a:defRPr>
            </a:lvl1pPr>
            <a:lvl2pPr marL="742950" indent="-285750" eaLnBrk="0" hangingPunct="0">
              <a:defRPr sz="1600">
                <a:solidFill>
                  <a:srgbClr val="275AFF"/>
                </a:solidFill>
                <a:latin typeface="Arial" charset="0"/>
                <a:ea typeface="Times New Roman" charset="0"/>
                <a:cs typeface="Times New Roman" charset="0"/>
              </a:defRPr>
            </a:lvl2pPr>
            <a:lvl3pPr marL="1143000" indent="-228600" eaLnBrk="0" hangingPunct="0">
              <a:defRPr sz="1600">
                <a:solidFill>
                  <a:srgbClr val="275AFF"/>
                </a:solidFill>
                <a:latin typeface="Arial" charset="0"/>
                <a:ea typeface="Times New Roman" charset="0"/>
                <a:cs typeface="Times New Roman" charset="0"/>
              </a:defRPr>
            </a:lvl3pPr>
            <a:lvl4pPr marL="1600200" indent="-228600" eaLnBrk="0" hangingPunct="0">
              <a:defRPr sz="1600">
                <a:solidFill>
                  <a:srgbClr val="275AFF"/>
                </a:solidFill>
                <a:latin typeface="Arial" charset="0"/>
                <a:ea typeface="Times New Roman" charset="0"/>
                <a:cs typeface="Times New Roman" charset="0"/>
              </a:defRPr>
            </a:lvl4pPr>
            <a:lvl5pPr marL="2057400" indent="-228600" eaLnBrk="0" hangingPunct="0">
              <a:defRPr sz="1600">
                <a:solidFill>
                  <a:srgbClr val="275AFF"/>
                </a:solidFill>
                <a:latin typeface="Arial" charset="0"/>
                <a:ea typeface="Times New Roman" charset="0"/>
                <a:cs typeface="Times New Roman" charset="0"/>
              </a:defRPr>
            </a:lvl5pPr>
            <a:lvl6pPr marL="25146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6pPr>
            <a:lvl7pPr marL="29718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7pPr>
            <a:lvl8pPr marL="34290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8pPr>
            <a:lvl9pPr marL="3886200" indent="-228600" eaLnBrk="0" fontAlgn="base" hangingPunct="0">
              <a:spcBef>
                <a:spcPct val="0"/>
              </a:spcBef>
              <a:spcAft>
                <a:spcPct val="25000"/>
              </a:spcAft>
              <a:buClr>
                <a:schemeClr val="tx1"/>
              </a:buClr>
              <a:defRPr sz="1600">
                <a:solidFill>
                  <a:srgbClr val="275AFF"/>
                </a:solidFill>
                <a:latin typeface="Arial" charset="0"/>
                <a:ea typeface="Times New Roman" charset="0"/>
                <a:cs typeface="Times New Roman" charset="0"/>
              </a:defRPr>
            </a:lvl9pPr>
          </a:lstStyle>
          <a:p>
            <a:pPr marL="0" indent="0" algn="just" eaLnBrk="1" hangingPunct="1">
              <a:spcBef>
                <a:spcPts val="0"/>
              </a:spcBef>
              <a:spcAft>
                <a:spcPts val="0"/>
              </a:spcAft>
            </a:pPr>
            <a:r>
              <a:rPr lang="en-US" sz="1800" dirty="0">
                <a:solidFill>
                  <a:schemeClr val="tx1"/>
                </a:solidFill>
                <a:latin typeface="Maiandra GD" pitchFamily="34" charset="0"/>
                <a:ea typeface="Times New Roman" charset="0"/>
                <a:cs typeface="AGaramond" charset="0"/>
              </a:rPr>
              <a:t>Global variable</a:t>
            </a:r>
          </a:p>
        </p:txBody>
      </p:sp>
      <p:sp>
        <p:nvSpPr>
          <p:cNvPr id="23561" name="Line 8"/>
          <p:cNvSpPr>
            <a:spLocks noChangeShapeType="1"/>
          </p:cNvSpPr>
          <p:nvPr/>
        </p:nvSpPr>
        <p:spPr bwMode="auto">
          <a:xfrm flipH="1" flipV="1">
            <a:off x="1295400" y="4564381"/>
            <a:ext cx="4267200" cy="45719"/>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wrap="square" anchor="ctr">
            <a:spAutoFit/>
          </a:bodyPr>
          <a:lstStyle/>
          <a:p>
            <a:endParaRPr lang="en-US"/>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4578" name="Object 2"/>
          <p:cNvGraphicFramePr>
            <a:graphicFrameLocks noChangeAspect="1"/>
          </p:cNvGraphicFramePr>
          <p:nvPr/>
        </p:nvGraphicFramePr>
        <p:xfrm>
          <a:off x="12700" y="279400"/>
          <a:ext cx="6807200" cy="6184900"/>
        </p:xfrm>
        <a:graphic>
          <a:graphicData uri="http://schemas.openxmlformats.org/presentationml/2006/ole">
            <p:oleObj spid="_x0000_s394244" name="Document" r:id="rId4" imgW="7121520" imgH="6460051" progId="Word.Document.8">
              <p:embed/>
            </p:oleObj>
          </a:graphicData>
        </a:graphic>
      </p:graphicFrame>
      <p:sp>
        <p:nvSpPr>
          <p:cNvPr id="24580"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1" name="Rectangle 2"/>
          <p:cNvSpPr>
            <a:spLocks noGrp="1" noChangeArrowheads="1"/>
          </p:cNvSpPr>
          <p:nvPr>
            <p:ph type="title"/>
          </p:nvPr>
        </p:nvSpPr>
        <p:spPr>
          <a:xfrm>
            <a:off x="152400" y="76200"/>
            <a:ext cx="3352800" cy="609600"/>
          </a:xfrm>
        </p:spPr>
        <p:txBody>
          <a:bodyPr/>
          <a:lstStyle/>
          <a:p>
            <a:pPr algn="l" eaLnBrk="1" hangingPunct="1"/>
            <a:r>
              <a:rPr lang="en-US" sz="3600" b="1" smtClean="0">
                <a:effectLst>
                  <a:outerShdw blurRad="38100" dist="38100" dir="2700000" algn="tl">
                    <a:srgbClr val="000000">
                      <a:alpha val="43137"/>
                    </a:srgbClr>
                  </a:outerShdw>
                </a:effectLst>
                <a:latin typeface="Maiandra GD" pitchFamily="34" charset="0"/>
              </a:rPr>
              <a:t>4.14 </a:t>
            </a:r>
            <a:r>
              <a:rPr lang="en-US" sz="3600" b="1" dirty="0">
                <a:effectLst>
                  <a:outerShdw blurRad="38100" dist="38100" dir="2700000" algn="tl">
                    <a:srgbClr val="000000">
                      <a:alpha val="43137"/>
                    </a:srgbClr>
                  </a:outerShdw>
                </a:effectLst>
                <a:latin typeface="Maiandra GD" pitchFamily="34" charset="0"/>
              </a:rPr>
              <a:t>Recursion</a:t>
            </a:r>
          </a:p>
        </p:txBody>
      </p:sp>
      <p:sp>
        <p:nvSpPr>
          <p:cNvPr id="109572" name="Rectangle 3"/>
          <p:cNvSpPr>
            <a:spLocks noGrp="1" noChangeArrowheads="1"/>
          </p:cNvSpPr>
          <p:nvPr>
            <p:ph idx="1"/>
          </p:nvPr>
        </p:nvSpPr>
        <p:spPr>
          <a:xfrm>
            <a:off x="628650" y="1295400"/>
            <a:ext cx="7886700" cy="5105400"/>
          </a:xfrm>
        </p:spPr>
        <p:txBody>
          <a:bodyPr/>
          <a:lstStyle/>
          <a:p>
            <a:pPr marL="274320" indent="-274320" eaLnBrk="1" hangingPunct="1">
              <a:spcBef>
                <a:spcPts val="600"/>
              </a:spcBef>
              <a:spcAft>
                <a:spcPts val="600"/>
              </a:spcAft>
              <a:buClr>
                <a:schemeClr val="tx1"/>
              </a:buClr>
              <a:buSzPct val="80000"/>
            </a:pPr>
            <a:r>
              <a:rPr lang="en-US" sz="2800" b="0" dirty="0">
                <a:solidFill>
                  <a:srgbClr val="FF0000"/>
                </a:solidFill>
                <a:latin typeface="Maiandra GD" pitchFamily="34" charset="0"/>
              </a:rPr>
              <a:t>Recursive functions </a:t>
            </a:r>
          </a:p>
          <a:p>
            <a:pPr marL="548640" lvl="1" indent="-274320" eaLnBrk="1" hangingPunct="1">
              <a:spcBef>
                <a:spcPts val="600"/>
              </a:spcBef>
              <a:spcAft>
                <a:spcPts val="600"/>
              </a:spcAft>
              <a:buClr>
                <a:schemeClr val="tx1"/>
              </a:buClr>
              <a:buSzPct val="80000"/>
            </a:pPr>
            <a:r>
              <a:rPr lang="en-US" sz="2400" b="0" dirty="0">
                <a:latin typeface="Maiandra GD" pitchFamily="34" charset="0"/>
              </a:rPr>
              <a:t>Functions that </a:t>
            </a:r>
            <a:r>
              <a:rPr lang="en-US" sz="2400" b="0" dirty="0">
                <a:solidFill>
                  <a:srgbClr val="0070C0"/>
                </a:solidFill>
                <a:latin typeface="Maiandra GD" pitchFamily="34" charset="0"/>
              </a:rPr>
              <a:t>call themselves</a:t>
            </a:r>
          </a:p>
          <a:p>
            <a:pPr marL="548640" lvl="1" indent="-274320" eaLnBrk="1" hangingPunct="1">
              <a:spcBef>
                <a:spcPts val="600"/>
              </a:spcBef>
              <a:spcAft>
                <a:spcPts val="600"/>
              </a:spcAft>
              <a:buClr>
                <a:schemeClr val="tx1"/>
              </a:buClr>
              <a:buSzPct val="80000"/>
            </a:pPr>
            <a:r>
              <a:rPr lang="en-US" sz="2400" b="0" dirty="0">
                <a:latin typeface="Maiandra GD" pitchFamily="34" charset="0"/>
              </a:rPr>
              <a:t>Can only </a:t>
            </a:r>
            <a:r>
              <a:rPr lang="en-US" sz="2400" b="0" dirty="0">
                <a:solidFill>
                  <a:srgbClr val="0070C0"/>
                </a:solidFill>
                <a:latin typeface="Maiandra GD" pitchFamily="34" charset="0"/>
              </a:rPr>
              <a:t>solve a base case</a:t>
            </a:r>
          </a:p>
          <a:p>
            <a:pPr marL="548640" lvl="1" indent="-274320" eaLnBrk="1" hangingPunct="1">
              <a:spcBef>
                <a:spcPts val="600"/>
              </a:spcBef>
              <a:spcAft>
                <a:spcPts val="600"/>
              </a:spcAft>
              <a:buClr>
                <a:schemeClr val="tx1"/>
              </a:buClr>
              <a:buSzPct val="80000"/>
            </a:pPr>
            <a:r>
              <a:rPr lang="en-US" sz="2400" b="0" dirty="0">
                <a:solidFill>
                  <a:srgbClr val="0070C0"/>
                </a:solidFill>
                <a:latin typeface="Maiandra GD" pitchFamily="34" charset="0"/>
              </a:rPr>
              <a:t>Divide a problem</a:t>
            </a:r>
            <a:r>
              <a:rPr lang="en-US" sz="2400" b="0" dirty="0">
                <a:latin typeface="Maiandra GD" pitchFamily="34" charset="0"/>
              </a:rPr>
              <a:t> up into</a:t>
            </a:r>
          </a:p>
          <a:p>
            <a:pPr marL="914400" lvl="2" indent="-274320" eaLnBrk="1" hangingPunct="1">
              <a:spcBef>
                <a:spcPts val="600"/>
              </a:spcBef>
              <a:spcAft>
                <a:spcPts val="600"/>
              </a:spcAft>
              <a:buClr>
                <a:schemeClr val="tx1"/>
              </a:buClr>
              <a:buSzPct val="80000"/>
            </a:pPr>
            <a:r>
              <a:rPr lang="en-US" sz="2000" b="0" dirty="0">
                <a:latin typeface="Maiandra GD" pitchFamily="34" charset="0"/>
              </a:rPr>
              <a:t>What it can do</a:t>
            </a:r>
          </a:p>
          <a:p>
            <a:pPr marL="914400" lvl="2" indent="-274320" eaLnBrk="1" hangingPunct="1">
              <a:spcBef>
                <a:spcPts val="600"/>
              </a:spcBef>
              <a:spcAft>
                <a:spcPts val="600"/>
              </a:spcAft>
              <a:buClr>
                <a:schemeClr val="tx1"/>
              </a:buClr>
              <a:buSzPct val="80000"/>
            </a:pPr>
            <a:r>
              <a:rPr lang="en-US" sz="2000" b="0" dirty="0">
                <a:latin typeface="Maiandra GD" pitchFamily="34" charset="0"/>
              </a:rPr>
              <a:t>What it cannot do</a:t>
            </a:r>
          </a:p>
          <a:p>
            <a:pPr marL="1371600" lvl="3" indent="-274320" eaLnBrk="1" hangingPunct="1">
              <a:spcBef>
                <a:spcPts val="600"/>
              </a:spcBef>
              <a:spcAft>
                <a:spcPts val="600"/>
              </a:spcAft>
              <a:buClr>
                <a:schemeClr val="tx1"/>
              </a:buClr>
              <a:buSzPct val="80000"/>
            </a:pPr>
            <a:r>
              <a:rPr lang="en-US" sz="1800" b="0" dirty="0">
                <a:latin typeface="Maiandra GD" pitchFamily="34" charset="0"/>
              </a:rPr>
              <a:t>What it cannot do resembles original problem</a:t>
            </a:r>
          </a:p>
          <a:p>
            <a:pPr marL="1371600" lvl="3" indent="-274320" eaLnBrk="1" hangingPunct="1">
              <a:spcBef>
                <a:spcPts val="600"/>
              </a:spcBef>
              <a:spcAft>
                <a:spcPts val="600"/>
              </a:spcAft>
              <a:buClr>
                <a:schemeClr val="tx1"/>
              </a:buClr>
              <a:buSzPct val="80000"/>
            </a:pPr>
            <a:r>
              <a:rPr lang="en-US" sz="1800" b="0" dirty="0">
                <a:latin typeface="Maiandra GD" pitchFamily="34" charset="0"/>
              </a:rPr>
              <a:t>The function launches a new copy of itself (</a:t>
            </a:r>
            <a:r>
              <a:rPr lang="en-US" sz="1800" b="0" dirty="0">
                <a:solidFill>
                  <a:srgbClr val="0070C0"/>
                </a:solidFill>
                <a:latin typeface="Maiandra GD" pitchFamily="34" charset="0"/>
              </a:rPr>
              <a:t>recursion step</a:t>
            </a:r>
            <a:r>
              <a:rPr lang="en-US" sz="1800" b="0" dirty="0">
                <a:latin typeface="Maiandra GD" pitchFamily="34" charset="0"/>
              </a:rPr>
              <a:t>) to solve what it cannot do</a:t>
            </a:r>
          </a:p>
          <a:p>
            <a:pPr marL="548640" lvl="1" indent="-274320" eaLnBrk="1" hangingPunct="1">
              <a:spcBef>
                <a:spcPts val="600"/>
              </a:spcBef>
              <a:spcAft>
                <a:spcPts val="600"/>
              </a:spcAft>
              <a:buClr>
                <a:schemeClr val="tx1"/>
              </a:buClr>
              <a:buSzPct val="80000"/>
            </a:pPr>
            <a:r>
              <a:rPr lang="en-US" sz="2400" b="0" dirty="0">
                <a:latin typeface="Maiandra GD" pitchFamily="34" charset="0"/>
              </a:rPr>
              <a:t>Eventually </a:t>
            </a:r>
            <a:r>
              <a:rPr lang="en-US" sz="2400" b="0" dirty="0">
                <a:solidFill>
                  <a:srgbClr val="0070C0"/>
                </a:solidFill>
                <a:latin typeface="Maiandra GD" pitchFamily="34" charset="0"/>
              </a:rPr>
              <a:t>base case gets solved</a:t>
            </a:r>
          </a:p>
          <a:p>
            <a:pPr marL="914400" lvl="2" indent="-274320" eaLnBrk="1" hangingPunct="1">
              <a:spcBef>
                <a:spcPts val="600"/>
              </a:spcBef>
              <a:spcAft>
                <a:spcPts val="600"/>
              </a:spcAft>
              <a:buClr>
                <a:schemeClr val="tx1"/>
              </a:buClr>
              <a:buSzPct val="80000"/>
            </a:pPr>
            <a:r>
              <a:rPr lang="en-US" sz="2000" b="0" dirty="0">
                <a:latin typeface="Maiandra GD" pitchFamily="34" charset="0"/>
              </a:rPr>
              <a:t>Gets plugged in, works its way up and solves whole problem</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2"/>
          <p:cNvSpPr>
            <a:spLocks noGrp="1" noChangeArrowheads="1"/>
          </p:cNvSpPr>
          <p:nvPr>
            <p:ph type="title"/>
          </p:nvPr>
        </p:nvSpPr>
        <p:spPr>
          <a:xfrm>
            <a:off x="381000" y="914400"/>
            <a:ext cx="7772400" cy="646331"/>
          </a:xfrm>
          <a:noFill/>
        </p:spPr>
        <p:txBody>
          <a:bodyPr>
            <a:spAutoFit/>
          </a:bodyPr>
          <a:lstStyle/>
          <a:p>
            <a:pPr algn="l" eaLnBrk="1" hangingPunct="1"/>
            <a:r>
              <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rPr>
              <a:t>Software Engineering </a:t>
            </a:r>
            <a:r>
              <a:rPr lang="en-US" sz="3600" b="1">
                <a:solidFill>
                  <a:schemeClr val="accent5">
                    <a:lumMod val="50000"/>
                  </a:schemeClr>
                </a:solidFill>
                <a:effectLst>
                  <a:outerShdw blurRad="38100" dist="38100" dir="2700000" algn="tl">
                    <a:srgbClr val="000000">
                      <a:alpha val="43137"/>
                    </a:srgbClr>
                  </a:outerShdw>
                </a:effectLst>
                <a:latin typeface="Maiandra GD" pitchFamily="34" charset="0"/>
              </a:rPr>
              <a:t>Observation </a:t>
            </a:r>
            <a:r>
              <a:rPr lang="en-US" sz="3600" b="1" smtClean="0">
                <a:solidFill>
                  <a:schemeClr val="accent5">
                    <a:lumMod val="50000"/>
                  </a:schemeClr>
                </a:solidFill>
                <a:effectLst>
                  <a:outerShdw blurRad="38100" dist="38100" dir="2700000" algn="tl">
                    <a:srgbClr val="000000">
                      <a:alpha val="43137"/>
                    </a:srgbClr>
                  </a:outerShdw>
                </a:effectLst>
                <a:latin typeface="Maiandra GD" pitchFamily="34" charset="0"/>
              </a:rPr>
              <a:t>4.1</a:t>
            </a:r>
            <a:endParaRPr lang="en-US" sz="3600" b="1" dirty="0">
              <a:solidFill>
                <a:schemeClr val="accent5">
                  <a:lumMod val="50000"/>
                </a:schemeClr>
              </a:solidFill>
              <a:effectLst>
                <a:outerShdw blurRad="38100" dist="38100" dir="2700000" algn="tl">
                  <a:srgbClr val="000000">
                    <a:alpha val="43137"/>
                  </a:srgbClr>
                </a:outerShdw>
              </a:effectLst>
              <a:latin typeface="Maiandra GD" pitchFamily="34" charset="0"/>
            </a:endParaRPr>
          </a:p>
        </p:txBody>
      </p:sp>
      <p:sp>
        <p:nvSpPr>
          <p:cNvPr id="52228" name="Rectangle 3"/>
          <p:cNvSpPr>
            <a:spLocks noGrp="1" noChangeArrowheads="1"/>
          </p:cNvSpPr>
          <p:nvPr>
            <p:ph idx="1"/>
          </p:nvPr>
        </p:nvSpPr>
        <p:spPr>
          <a:xfrm>
            <a:off x="780654" y="3200400"/>
            <a:ext cx="7582693" cy="1219200"/>
          </a:xfrm>
          <a:noFill/>
        </p:spPr>
        <p:txBody>
          <a:bodyPr anchor="t"/>
          <a:lstStyle/>
          <a:p>
            <a:pPr marL="0" indent="0" algn="just" eaLnBrk="1" hangingPunct="1">
              <a:lnSpc>
                <a:spcPct val="100000"/>
              </a:lnSpc>
              <a:spcBef>
                <a:spcPts val="0"/>
              </a:spcBef>
              <a:spcAft>
                <a:spcPts val="0"/>
              </a:spcAft>
              <a:buNone/>
            </a:pPr>
            <a:r>
              <a:rPr lang="en-US" sz="2400" b="0" dirty="0">
                <a:solidFill>
                  <a:srgbClr val="FF0000"/>
                </a:solidFill>
                <a:latin typeface="Maiandra GD" pitchFamily="34" charset="0"/>
              </a:rPr>
              <a:t>Avoid reinventing the wheel</a:t>
            </a:r>
            <a:r>
              <a:rPr lang="en-US" sz="2400" b="0" dirty="0">
                <a:latin typeface="Maiandra GD" pitchFamily="34" charset="0"/>
              </a:rPr>
              <a:t>. When possible, use </a:t>
            </a:r>
            <a:r>
              <a:rPr lang="en-US" sz="2400" b="0" i="1" dirty="0">
                <a:latin typeface="Maiandra GD" pitchFamily="34" charset="0"/>
              </a:rPr>
              <a:t>C Standard Library functions</a:t>
            </a:r>
            <a:r>
              <a:rPr lang="en-US" sz="2400" b="0" dirty="0">
                <a:latin typeface="Maiandra GD" pitchFamily="34" charset="0"/>
              </a:rPr>
              <a:t> instead of writing new functions. </a:t>
            </a:r>
            <a:r>
              <a:rPr lang="en-US" sz="2400" b="0" dirty="0">
                <a:solidFill>
                  <a:srgbClr val="0070C0"/>
                </a:solidFill>
                <a:latin typeface="Maiandra GD" pitchFamily="34" charset="0"/>
              </a:rPr>
              <a:t>This can reduce program development time</a:t>
            </a:r>
            <a:r>
              <a:rPr lang="en-US" sz="2400" b="0" dirty="0">
                <a:latin typeface="Maiandra GD" pitchFamily="34" charset="0"/>
              </a:rPr>
              <a:t>. </a:t>
            </a:r>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6" name="Rectangle 3"/>
          <p:cNvSpPr>
            <a:spLocks noGrp="1" noChangeArrowheads="1"/>
          </p:cNvSpPr>
          <p:nvPr>
            <p:ph idx="1"/>
          </p:nvPr>
        </p:nvSpPr>
        <p:spPr>
          <a:xfrm>
            <a:off x="1638300" y="742950"/>
            <a:ext cx="5867400" cy="5372100"/>
          </a:xfrm>
        </p:spPr>
        <p:txBody>
          <a:bodyPr/>
          <a:lstStyle/>
          <a:p>
            <a:pPr marL="274320" indent="-274320" eaLnBrk="1" hangingPunct="1">
              <a:spcBef>
                <a:spcPts val="1200"/>
              </a:spcBef>
              <a:spcAft>
                <a:spcPts val="1200"/>
              </a:spcAft>
              <a:buClr>
                <a:schemeClr val="tx1"/>
              </a:buClr>
              <a:buSzPct val="80000"/>
            </a:pPr>
            <a:r>
              <a:rPr lang="en-US" sz="2800" b="0" u="sng" dirty="0">
                <a:solidFill>
                  <a:schemeClr val="accent5">
                    <a:lumMod val="50000"/>
                  </a:schemeClr>
                </a:solidFill>
                <a:latin typeface="Maiandra GD" pitchFamily="34" charset="0"/>
              </a:rPr>
              <a:t>Example</a:t>
            </a:r>
            <a:r>
              <a:rPr lang="en-US" sz="2800" b="0" u="sng">
                <a:solidFill>
                  <a:schemeClr val="accent5">
                    <a:lumMod val="50000"/>
                  </a:schemeClr>
                </a:solidFill>
                <a:latin typeface="Maiandra GD" pitchFamily="34" charset="0"/>
              </a:rPr>
              <a:t>:</a:t>
            </a:r>
            <a:r>
              <a:rPr lang="en-US" sz="2800" b="0">
                <a:latin typeface="Maiandra GD" pitchFamily="34" charset="0"/>
              </a:rPr>
              <a:t> </a:t>
            </a:r>
            <a:r>
              <a:rPr lang="en-US" sz="2800" b="0" smtClean="0">
                <a:latin typeface="Maiandra GD" pitchFamily="34" charset="0"/>
              </a:rPr>
              <a:t>calculate factorials</a:t>
            </a:r>
            <a:endParaRPr lang="en-US" sz="2800" b="0" dirty="0">
              <a:latin typeface="Maiandra GD" pitchFamily="34" charset="0"/>
            </a:endParaRPr>
          </a:p>
          <a:p>
            <a:pPr marL="548640" lvl="1" indent="-274320" eaLnBrk="1" hangingPunct="1">
              <a:spcBef>
                <a:spcPts val="1200"/>
              </a:spcBef>
              <a:spcAft>
                <a:spcPts val="1200"/>
              </a:spcAft>
              <a:buClr>
                <a:schemeClr val="tx1"/>
              </a:buClr>
              <a:buSzPct val="80000"/>
            </a:pPr>
            <a:r>
              <a:rPr lang="en-US" sz="1800" b="0" dirty="0">
                <a:latin typeface="Maiandra GD" pitchFamily="34" charset="0"/>
              </a:rPr>
              <a:t>5! = 5 * 4 * 3 * 2 * 1</a:t>
            </a:r>
          </a:p>
          <a:p>
            <a:pPr marL="548640" lvl="1" indent="-274320" eaLnBrk="1" hangingPunct="1">
              <a:spcBef>
                <a:spcPts val="1200"/>
              </a:spcBef>
              <a:spcAft>
                <a:spcPts val="1200"/>
              </a:spcAft>
              <a:buClr>
                <a:schemeClr val="tx1"/>
              </a:buClr>
              <a:buSzPct val="80000"/>
            </a:pPr>
            <a:r>
              <a:rPr lang="en-US" sz="2400" b="0" dirty="0">
                <a:latin typeface="Maiandra GD" pitchFamily="34" charset="0"/>
              </a:rPr>
              <a:t>Notice that</a:t>
            </a:r>
          </a:p>
          <a:p>
            <a:pPr marL="914400" lvl="2" indent="-274320" eaLnBrk="1" hangingPunct="1">
              <a:spcBef>
                <a:spcPts val="1200"/>
              </a:spcBef>
              <a:spcAft>
                <a:spcPts val="1200"/>
              </a:spcAft>
              <a:buClr>
                <a:schemeClr val="tx1"/>
              </a:buClr>
              <a:buSzPct val="80000"/>
            </a:pPr>
            <a:r>
              <a:rPr lang="en-US" sz="1600" b="0" dirty="0">
                <a:latin typeface="Maiandra GD" pitchFamily="34" charset="0"/>
              </a:rPr>
              <a:t>5! = 5 * 4!</a:t>
            </a:r>
          </a:p>
          <a:p>
            <a:pPr marL="914400" lvl="2" indent="-274320" eaLnBrk="1" hangingPunct="1">
              <a:spcBef>
                <a:spcPts val="1200"/>
              </a:spcBef>
              <a:spcAft>
                <a:spcPts val="1200"/>
              </a:spcAft>
              <a:buClr>
                <a:schemeClr val="tx1"/>
              </a:buClr>
              <a:buSzPct val="80000"/>
            </a:pPr>
            <a:r>
              <a:rPr lang="en-US" sz="1600" b="0" dirty="0">
                <a:latin typeface="Maiandra GD" pitchFamily="34" charset="0"/>
              </a:rPr>
              <a:t>4! = 4 * 3! ...</a:t>
            </a:r>
          </a:p>
          <a:p>
            <a:pPr marL="548640" lvl="1" indent="-274320" eaLnBrk="1" hangingPunct="1">
              <a:spcBef>
                <a:spcPts val="1200"/>
              </a:spcBef>
              <a:spcAft>
                <a:spcPts val="1200"/>
              </a:spcAft>
              <a:buClr>
                <a:schemeClr val="tx1"/>
              </a:buClr>
              <a:buSzPct val="80000"/>
            </a:pPr>
            <a:r>
              <a:rPr lang="en-US" sz="2400" b="0" dirty="0">
                <a:latin typeface="Maiandra GD" pitchFamily="34" charset="0"/>
              </a:rPr>
              <a:t>Can compute factorials </a:t>
            </a:r>
            <a:r>
              <a:rPr lang="en-US" sz="2400" b="0" i="1" dirty="0">
                <a:latin typeface="Maiandra GD" pitchFamily="34" charset="0"/>
              </a:rPr>
              <a:t>recursively </a:t>
            </a:r>
          </a:p>
          <a:p>
            <a:pPr marL="548640" lvl="1" indent="-274320" eaLnBrk="1" hangingPunct="1">
              <a:spcBef>
                <a:spcPts val="1200"/>
              </a:spcBef>
              <a:spcAft>
                <a:spcPts val="1200"/>
              </a:spcAft>
              <a:buClr>
                <a:schemeClr val="tx1"/>
              </a:buClr>
              <a:buSzPct val="80000"/>
            </a:pPr>
            <a:r>
              <a:rPr lang="en-US" sz="2400" b="0" dirty="0">
                <a:latin typeface="Maiandra GD" pitchFamily="34" charset="0"/>
              </a:rPr>
              <a:t>Solve base case (</a:t>
            </a:r>
            <a:r>
              <a:rPr lang="en-US" sz="1800" b="0" dirty="0">
                <a:latin typeface="Maiandra GD" pitchFamily="34" charset="0"/>
              </a:rPr>
              <a:t>1! = 0! = 1</a:t>
            </a:r>
            <a:r>
              <a:rPr lang="en-US" sz="2400" b="0" dirty="0">
                <a:latin typeface="Maiandra GD" pitchFamily="34" charset="0"/>
              </a:rPr>
              <a:t>) then plug in</a:t>
            </a:r>
          </a:p>
          <a:p>
            <a:pPr marL="914400" lvl="2" indent="-274320" eaLnBrk="1" hangingPunct="1">
              <a:spcBef>
                <a:spcPts val="1200"/>
              </a:spcBef>
              <a:spcAft>
                <a:spcPts val="1200"/>
              </a:spcAft>
              <a:buClr>
                <a:schemeClr val="tx1"/>
              </a:buClr>
              <a:buSzPct val="80000"/>
            </a:pPr>
            <a:r>
              <a:rPr lang="en-US" sz="1600" b="0" dirty="0">
                <a:latin typeface="Maiandra GD" pitchFamily="34" charset="0"/>
              </a:rPr>
              <a:t>2! = 2 * 1! = 2 * 1 = 2;</a:t>
            </a:r>
          </a:p>
          <a:p>
            <a:pPr marL="914400" lvl="2" indent="-274320" eaLnBrk="1" hangingPunct="1">
              <a:spcBef>
                <a:spcPts val="1200"/>
              </a:spcBef>
              <a:spcAft>
                <a:spcPts val="1200"/>
              </a:spcAft>
              <a:buClr>
                <a:schemeClr val="tx1"/>
              </a:buClr>
              <a:buSzPct val="80000"/>
            </a:pPr>
            <a:r>
              <a:rPr lang="en-US" sz="1600" b="0" dirty="0">
                <a:latin typeface="Maiandra GD" pitchFamily="34" charset="0"/>
              </a:rPr>
              <a:t>3! = 3 * 2! = 3 * 2 = 6;</a:t>
            </a:r>
            <a:endParaRPr lang="en-US" sz="2000" b="0" dirty="0">
              <a:latin typeface="Maiandra GD" pitchFamily="34" charset="0"/>
            </a:endParaRPr>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9" name="Rectangle 2"/>
          <p:cNvSpPr>
            <a:spLocks noChangeArrowheads="1"/>
          </p:cNvSpPr>
          <p:nvPr/>
        </p:nvSpPr>
        <p:spPr bwMode="auto">
          <a:xfrm>
            <a:off x="1751807" y="5562600"/>
            <a:ext cx="5640387" cy="3540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tIns="0" anchor="ctr"/>
          <a:lstStyle/>
          <a:p>
            <a:pPr algn="ctr">
              <a:lnSpc>
                <a:spcPct val="95000"/>
              </a:lnSpc>
              <a:spcAft>
                <a:spcPct val="0"/>
              </a:spcAft>
              <a:buClrTx/>
            </a:pPr>
            <a:r>
              <a:rPr lang="en-US" b="1" smtClean="0">
                <a:solidFill>
                  <a:srgbClr val="4D99FF"/>
                </a:solidFill>
                <a:latin typeface="Maiandra GD" pitchFamily="34" charset="0"/>
              </a:rPr>
              <a:t>Fig 4.5</a:t>
            </a:r>
            <a:r>
              <a:rPr lang="en-US" smtClean="0">
                <a:solidFill>
                  <a:srgbClr val="000000"/>
                </a:solidFill>
                <a:latin typeface="Maiandra GD" pitchFamily="34" charset="0"/>
              </a:rPr>
              <a:t> </a:t>
            </a:r>
            <a:r>
              <a:rPr lang="en-US" b="1" dirty="0">
                <a:solidFill>
                  <a:srgbClr val="000000"/>
                </a:solidFill>
                <a:latin typeface="Maiandra GD" pitchFamily="34" charset="0"/>
              </a:rPr>
              <a:t>|</a:t>
            </a:r>
            <a:r>
              <a:rPr lang="en-US" dirty="0">
                <a:solidFill>
                  <a:srgbClr val="000000"/>
                </a:solidFill>
                <a:latin typeface="Maiandra GD" pitchFamily="34" charset="0"/>
              </a:rPr>
              <a:t> </a:t>
            </a:r>
            <a:r>
              <a:rPr lang="en-US" dirty="0">
                <a:solidFill>
                  <a:schemeClr val="tx1"/>
                </a:solidFill>
                <a:latin typeface="Maiandra GD" pitchFamily="34" charset="0"/>
              </a:rPr>
              <a:t>Recursive evaluation of 5</a:t>
            </a:r>
            <a:r>
              <a:rPr lang="en-US" dirty="0" smtClean="0">
                <a:solidFill>
                  <a:schemeClr val="tx1"/>
                </a:solidFill>
                <a:latin typeface="Maiandra GD" pitchFamily="34" charset="0"/>
              </a:rPr>
              <a:t>!</a:t>
            </a:r>
            <a:endParaRPr lang="en-US" dirty="0">
              <a:solidFill>
                <a:schemeClr val="tx1"/>
              </a:solidFill>
              <a:latin typeface="Maiandra GD" pitchFamily="34" charset="0"/>
            </a:endParaRPr>
          </a:p>
        </p:txBody>
      </p:sp>
      <p:pic>
        <p:nvPicPr>
          <p:cNvPr id="111620" name="Picture 3" descr="AAHBDOP0"/>
          <p:cNvPicPr>
            <a:picLocks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1371600" y="914400"/>
            <a:ext cx="6400800" cy="4114800"/>
          </a:xfrm>
          <a:prstGeom prst="rect">
            <a:avLst/>
          </a:prstGeom>
          <a:ln>
            <a:noFill/>
          </a:ln>
          <a:effectLst>
            <a:outerShdw blurRad="292100" dist="139700" dir="2700000" algn="tl" rotWithShape="0">
              <a:srgbClr val="333333">
                <a:alpha val="65000"/>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5602" name="Object 2"/>
          <p:cNvGraphicFramePr>
            <a:graphicFrameLocks noChangeAspect="1"/>
          </p:cNvGraphicFramePr>
          <p:nvPr/>
        </p:nvGraphicFramePr>
        <p:xfrm>
          <a:off x="0" y="0"/>
          <a:ext cx="6959600" cy="5499100"/>
        </p:xfrm>
        <a:graphic>
          <a:graphicData uri="http://schemas.openxmlformats.org/presentationml/2006/ole">
            <p:oleObj spid="_x0000_s395268" name="Document" r:id="rId4" imgW="7085728" imgH="5587344" progId="Word.Document.8">
              <p:embed/>
            </p:oleObj>
          </a:graphicData>
        </a:graphic>
      </p:graphicFrame>
      <p:sp>
        <p:nvSpPr>
          <p:cNvPr id="25604"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6626" name="Object 2"/>
          <p:cNvGraphicFramePr>
            <a:graphicFrameLocks noChangeAspect="1"/>
          </p:cNvGraphicFramePr>
          <p:nvPr/>
        </p:nvGraphicFramePr>
        <p:xfrm>
          <a:off x="457200" y="304800"/>
          <a:ext cx="6959600" cy="6362700"/>
        </p:xfrm>
        <a:graphic>
          <a:graphicData uri="http://schemas.openxmlformats.org/presentationml/2006/ole">
            <p:oleObj spid="_x0000_s396292" name="Document" r:id="rId4" imgW="7067488" imgH="6456807" progId="Word.Document.8">
              <p:embed/>
            </p:oleObj>
          </a:graphicData>
        </a:graphic>
      </p:graphicFrame>
      <p:sp>
        <p:nvSpPr>
          <p:cNvPr id="26628"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3" name="Rectangle 2"/>
          <p:cNvSpPr>
            <a:spLocks noGrp="1" noChangeArrowheads="1"/>
          </p:cNvSpPr>
          <p:nvPr>
            <p:ph type="title"/>
          </p:nvPr>
        </p:nvSpPr>
        <p:spPr>
          <a:xfrm>
            <a:off x="379413" y="914400"/>
            <a:ext cx="73167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4.15</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112644" name="Rectangle 3"/>
          <p:cNvSpPr>
            <a:spLocks noGrp="1" noChangeArrowheads="1"/>
          </p:cNvSpPr>
          <p:nvPr>
            <p:ph idx="1"/>
          </p:nvPr>
        </p:nvSpPr>
        <p:spPr>
          <a:xfrm>
            <a:off x="1352154" y="3505200"/>
            <a:ext cx="6439693" cy="830997"/>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Forgetting to return a value</a:t>
            </a:r>
            <a:r>
              <a:rPr lang="en-US" sz="2400" b="0" dirty="0">
                <a:latin typeface="Maiandra GD" pitchFamily="34" charset="0"/>
              </a:rPr>
              <a:t> from a recursive function when one is needed.</a:t>
            </a:r>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7" name="Rectangle 2"/>
          <p:cNvSpPr>
            <a:spLocks noGrp="1" noChangeArrowheads="1"/>
          </p:cNvSpPr>
          <p:nvPr>
            <p:ph type="title"/>
          </p:nvPr>
        </p:nvSpPr>
        <p:spPr>
          <a:xfrm>
            <a:off x="379413" y="914400"/>
            <a:ext cx="7240587" cy="646331"/>
          </a:xfrm>
          <a:noFill/>
        </p:spPr>
        <p:txBody>
          <a:bodyPr wrap="square">
            <a:spAutoFit/>
          </a:bodyPr>
          <a:lstStyle/>
          <a:p>
            <a:pPr algn="l" eaLnBrk="1" hangingPunct="1"/>
            <a:r>
              <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rPr>
              <a:t>Common Programming </a:t>
            </a:r>
            <a:r>
              <a:rPr lang="en-US" sz="3600" b="1">
                <a:solidFill>
                  <a:schemeClr val="accent2">
                    <a:lumMod val="50000"/>
                  </a:schemeClr>
                </a:solidFill>
                <a:effectLst>
                  <a:outerShdw blurRad="38100" dist="38100" dir="2700000" algn="tl">
                    <a:srgbClr val="000000">
                      <a:alpha val="43137"/>
                    </a:srgbClr>
                  </a:outerShdw>
                </a:effectLst>
                <a:latin typeface="Maiandra GD" pitchFamily="34" charset="0"/>
              </a:rPr>
              <a:t>Error </a:t>
            </a:r>
            <a:r>
              <a:rPr lang="en-US" sz="3600" b="1" smtClean="0">
                <a:solidFill>
                  <a:schemeClr val="accent2">
                    <a:lumMod val="50000"/>
                  </a:schemeClr>
                </a:solidFill>
                <a:effectLst>
                  <a:outerShdw blurRad="38100" dist="38100" dir="2700000" algn="tl">
                    <a:srgbClr val="000000">
                      <a:alpha val="43137"/>
                    </a:srgbClr>
                  </a:outerShdw>
                </a:effectLst>
                <a:latin typeface="Maiandra GD" pitchFamily="34" charset="0"/>
              </a:rPr>
              <a:t>4.16</a:t>
            </a:r>
            <a:endParaRPr lang="en-US" sz="3600" b="1" dirty="0">
              <a:solidFill>
                <a:schemeClr val="accent2">
                  <a:lumMod val="50000"/>
                </a:schemeClr>
              </a:solidFill>
              <a:effectLst>
                <a:outerShdw blurRad="38100" dist="38100" dir="2700000" algn="tl">
                  <a:srgbClr val="000000">
                    <a:alpha val="43137"/>
                  </a:srgbClr>
                </a:outerShdw>
              </a:effectLst>
              <a:latin typeface="Maiandra GD" pitchFamily="34" charset="0"/>
            </a:endParaRPr>
          </a:p>
        </p:txBody>
      </p:sp>
      <p:sp>
        <p:nvSpPr>
          <p:cNvPr id="113668" name="Rectangle 3"/>
          <p:cNvSpPr>
            <a:spLocks noGrp="1" noChangeArrowheads="1"/>
          </p:cNvSpPr>
          <p:nvPr>
            <p:ph idx="1"/>
          </p:nvPr>
        </p:nvSpPr>
        <p:spPr>
          <a:xfrm>
            <a:off x="838200" y="2667000"/>
            <a:ext cx="7467600" cy="2667000"/>
          </a:xfrm>
          <a:noFill/>
        </p:spPr>
        <p:txBody>
          <a:bodyPr anchor="t"/>
          <a:lstStyle/>
          <a:p>
            <a:pPr marL="0" indent="0" algn="just" eaLnBrk="1" hangingPunct="1">
              <a:lnSpc>
                <a:spcPct val="100000"/>
              </a:lnSpc>
              <a:spcBef>
                <a:spcPts val="0"/>
              </a:spcBef>
              <a:spcAft>
                <a:spcPts val="0"/>
              </a:spcAft>
              <a:buNone/>
            </a:pPr>
            <a:r>
              <a:rPr lang="en-US" sz="2400" b="0" dirty="0">
                <a:solidFill>
                  <a:srgbClr val="0070C0"/>
                </a:solidFill>
                <a:latin typeface="Maiandra GD" pitchFamily="34" charset="0"/>
              </a:rPr>
              <a:t>Either omitting the base case, or writing the recursion step incorrectly</a:t>
            </a:r>
            <a:r>
              <a:rPr lang="en-US" sz="2400" b="0" dirty="0">
                <a:latin typeface="Maiandra GD" pitchFamily="34" charset="0"/>
              </a:rPr>
              <a:t> so that it does not converge on the base case, will cause infinite recursion, eventually exhausting memory. This is analogous to the problem of an infinite loop in an iterative (</a:t>
            </a:r>
            <a:r>
              <a:rPr lang="en-US" sz="2400" b="0" dirty="0" smtClean="0">
                <a:latin typeface="Maiandra GD" pitchFamily="34" charset="0"/>
              </a:rPr>
              <a:t>non-recursive</a:t>
            </a:r>
            <a:r>
              <a:rPr lang="en-US" sz="2400" b="0" dirty="0">
                <a:latin typeface="Maiandra GD" pitchFamily="34" charset="0"/>
              </a:rPr>
              <a:t>) solution. </a:t>
            </a:r>
            <a:r>
              <a:rPr lang="en-US" sz="2400" b="0" dirty="0">
                <a:solidFill>
                  <a:srgbClr val="0070C0"/>
                </a:solidFill>
                <a:latin typeface="Maiandra GD" pitchFamily="34" charset="0"/>
              </a:rPr>
              <a:t>Infinite recursion can also be caused by providing an unexpected input</a:t>
            </a:r>
            <a:r>
              <a:rPr lang="en-US" sz="2400" b="0" dirty="0">
                <a:latin typeface="Maiandra GD" pitchFamily="34" charset="0"/>
              </a:rPr>
              <a:t>.</a:t>
            </a:r>
          </a:p>
        </p:txBody>
      </p:sp>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1" name="Rectangle 2"/>
          <p:cNvSpPr>
            <a:spLocks noGrp="1" noChangeArrowheads="1"/>
          </p:cNvSpPr>
          <p:nvPr>
            <p:ph type="title"/>
          </p:nvPr>
        </p:nvSpPr>
        <p:spPr>
          <a:xfrm>
            <a:off x="152400" y="76200"/>
            <a:ext cx="8610600" cy="609600"/>
          </a:xfrm>
        </p:spPr>
        <p:txBody>
          <a:bodyPr/>
          <a:lstStyle/>
          <a:p>
            <a:pPr algn="l" eaLnBrk="1" hangingPunct="1"/>
            <a:r>
              <a:rPr lang="en-US" sz="3200" b="1" smtClean="0">
                <a:effectLst>
                  <a:outerShdw blurRad="38100" dist="38100" dir="2700000" algn="tl">
                    <a:srgbClr val="000000">
                      <a:alpha val="43137"/>
                    </a:srgbClr>
                  </a:outerShdw>
                </a:effectLst>
                <a:latin typeface="Maiandra GD" pitchFamily="34" charset="0"/>
              </a:rPr>
              <a:t>4.15 </a:t>
            </a:r>
            <a:r>
              <a:rPr lang="en-US" sz="3200" b="1" dirty="0">
                <a:effectLst>
                  <a:outerShdw blurRad="38100" dist="38100" dir="2700000" algn="tl">
                    <a:srgbClr val="000000">
                      <a:alpha val="43137"/>
                    </a:srgbClr>
                  </a:outerShdw>
                </a:effectLst>
                <a:latin typeface="Maiandra GD" pitchFamily="34" charset="0"/>
              </a:rPr>
              <a:t>Example Using Recursion: Fibonacci Series</a:t>
            </a:r>
          </a:p>
        </p:txBody>
      </p:sp>
      <p:sp>
        <p:nvSpPr>
          <p:cNvPr id="114692" name="Rectangle 3"/>
          <p:cNvSpPr>
            <a:spLocks noGrp="1" noChangeArrowheads="1"/>
          </p:cNvSpPr>
          <p:nvPr>
            <p:ph idx="1"/>
          </p:nvPr>
        </p:nvSpPr>
        <p:spPr>
          <a:xfrm>
            <a:off x="1238250" y="1295400"/>
            <a:ext cx="6667500" cy="5181600"/>
          </a:xfrm>
        </p:spPr>
        <p:txBody>
          <a:bodyPr/>
          <a:lstStyle/>
          <a:p>
            <a:pPr marL="274320" indent="-274320" eaLnBrk="1" hangingPunct="1">
              <a:spcBef>
                <a:spcPts val="600"/>
              </a:spcBef>
              <a:spcAft>
                <a:spcPts val="600"/>
              </a:spcAft>
              <a:buClr>
                <a:schemeClr val="tx1"/>
              </a:buClr>
              <a:buSzPct val="80000"/>
            </a:pPr>
            <a:r>
              <a:rPr lang="en-US" sz="2800" b="0" dirty="0">
                <a:solidFill>
                  <a:srgbClr val="0070C0"/>
                </a:solidFill>
                <a:latin typeface="Maiandra GD" pitchFamily="34" charset="0"/>
              </a:rPr>
              <a:t>Fibonacci series:</a:t>
            </a:r>
            <a:r>
              <a:rPr lang="en-US" sz="2800" b="0" dirty="0">
                <a:latin typeface="Maiandra GD" pitchFamily="34" charset="0"/>
              </a:rPr>
              <a:t> 0, 1, 1, 2, 3, 5</a:t>
            </a:r>
            <a:r>
              <a:rPr lang="en-US" sz="2800" b="0">
                <a:latin typeface="Maiandra GD" pitchFamily="34" charset="0"/>
              </a:rPr>
              <a:t>, </a:t>
            </a:r>
            <a:r>
              <a:rPr lang="en-US" sz="2800" b="0" smtClean="0">
                <a:latin typeface="Maiandra GD" pitchFamily="34" charset="0"/>
              </a:rPr>
              <a:t>8 ...</a:t>
            </a:r>
            <a:endParaRPr lang="en-US" sz="2800" b="0" dirty="0">
              <a:latin typeface="Maiandra GD" pitchFamily="34" charset="0"/>
            </a:endParaRPr>
          </a:p>
          <a:p>
            <a:pPr marL="548640" lvl="1" indent="-274320" eaLnBrk="1" hangingPunct="1">
              <a:spcBef>
                <a:spcPts val="600"/>
              </a:spcBef>
              <a:spcAft>
                <a:spcPts val="600"/>
              </a:spcAft>
              <a:buClr>
                <a:schemeClr val="tx1"/>
              </a:buClr>
              <a:buSzPct val="80000"/>
            </a:pPr>
            <a:r>
              <a:rPr lang="en-US" sz="2000" b="0" dirty="0">
                <a:latin typeface="Maiandra GD" pitchFamily="34" charset="0"/>
              </a:rPr>
              <a:t>Each number is the sum of the previous two </a:t>
            </a:r>
          </a:p>
          <a:p>
            <a:pPr marL="548640" lvl="1" indent="-274320" eaLnBrk="1" hangingPunct="1">
              <a:spcBef>
                <a:spcPts val="600"/>
              </a:spcBef>
              <a:spcAft>
                <a:spcPts val="600"/>
              </a:spcAft>
              <a:buClr>
                <a:schemeClr val="tx1"/>
              </a:buClr>
              <a:buSzPct val="80000"/>
            </a:pPr>
            <a:r>
              <a:rPr lang="en-US" sz="2000" b="0" dirty="0">
                <a:latin typeface="Maiandra GD" pitchFamily="34" charset="0"/>
              </a:rPr>
              <a:t>Can be solved recursively:</a:t>
            </a:r>
          </a:p>
          <a:p>
            <a:pPr marL="914400" lvl="2" indent="-274320" eaLnBrk="1" hangingPunct="1">
              <a:spcBef>
                <a:spcPts val="600"/>
              </a:spcBef>
              <a:spcAft>
                <a:spcPts val="600"/>
              </a:spcAft>
              <a:buClr>
                <a:schemeClr val="tx1"/>
              </a:buClr>
              <a:buSzPct val="80000"/>
              <a:buNone/>
            </a:pPr>
            <a:r>
              <a:rPr lang="en-US" sz="1600" b="0" dirty="0">
                <a:solidFill>
                  <a:srgbClr val="0070C0"/>
                </a:solidFill>
                <a:latin typeface="Maiandra GD" pitchFamily="34" charset="0"/>
              </a:rPr>
              <a:t>fib( n ) = fib( n - 1 ) + fib( n – 2 )</a:t>
            </a:r>
          </a:p>
          <a:p>
            <a:pPr marL="548640" lvl="1" indent="-274320" eaLnBrk="1" hangingPunct="1">
              <a:spcBef>
                <a:spcPts val="600"/>
              </a:spcBef>
              <a:spcAft>
                <a:spcPts val="600"/>
              </a:spcAft>
              <a:buClr>
                <a:schemeClr val="tx1"/>
              </a:buClr>
              <a:buSzPct val="80000"/>
            </a:pPr>
            <a:r>
              <a:rPr lang="en-US" sz="2000" b="0" dirty="0">
                <a:latin typeface="Maiandra GD" pitchFamily="34" charset="0"/>
              </a:rPr>
              <a:t>Code for the</a:t>
            </a:r>
            <a:r>
              <a:rPr lang="en-US" sz="2400" b="0" dirty="0">
                <a:latin typeface="Maiandra GD" pitchFamily="34" charset="0"/>
              </a:rPr>
              <a:t> </a:t>
            </a:r>
            <a:r>
              <a:rPr lang="en-US" sz="2400" b="0" dirty="0" err="1">
                <a:latin typeface="Maiandra GD" pitchFamily="34" charset="0"/>
              </a:rPr>
              <a:t>fibonacci</a:t>
            </a:r>
            <a:r>
              <a:rPr lang="en-US" sz="2000" b="0" dirty="0">
                <a:latin typeface="Maiandra GD" pitchFamily="34" charset="0"/>
              </a:rPr>
              <a:t> function</a:t>
            </a:r>
          </a:p>
          <a:p>
            <a:pPr marL="914400" lvl="2" indent="-274320" eaLnBrk="1" hangingPunct="1">
              <a:spcBef>
                <a:spcPts val="600"/>
              </a:spcBef>
              <a:spcAft>
                <a:spcPts val="600"/>
              </a:spcAft>
              <a:buClr>
                <a:schemeClr val="tx1"/>
              </a:buClr>
              <a:buSzPct val="80000"/>
              <a:buFont typeface="Arial" charset="0"/>
              <a:buNone/>
            </a:pPr>
            <a:r>
              <a:rPr lang="en-US" sz="1600" b="0" dirty="0">
                <a:latin typeface="Maiandra GD" pitchFamily="34" charset="0"/>
              </a:rPr>
              <a:t>long </a:t>
            </a:r>
            <a:r>
              <a:rPr lang="en-US" sz="1600" b="0" dirty="0" err="1">
                <a:latin typeface="Maiandra GD" pitchFamily="34" charset="0"/>
              </a:rPr>
              <a:t>fibonacci</a:t>
            </a:r>
            <a:r>
              <a:rPr lang="en-US" sz="1600" b="0" dirty="0">
                <a:latin typeface="Maiandra GD" pitchFamily="34" charset="0"/>
              </a:rPr>
              <a:t>( long n )</a:t>
            </a:r>
          </a:p>
          <a:p>
            <a:pPr marL="914400" lvl="2" indent="-274320" eaLnBrk="1" hangingPunct="1">
              <a:spcBef>
                <a:spcPts val="600"/>
              </a:spcBef>
              <a:spcAft>
                <a:spcPts val="600"/>
              </a:spcAft>
              <a:buClr>
                <a:schemeClr val="tx1"/>
              </a:buClr>
              <a:buSzPct val="80000"/>
              <a:buFont typeface="Arial" charset="0"/>
              <a:buNone/>
            </a:pPr>
            <a:r>
              <a:rPr lang="en-US" sz="1600" b="0" dirty="0">
                <a:latin typeface="Maiandra GD" pitchFamily="34" charset="0"/>
              </a:rPr>
              <a:t>{</a:t>
            </a:r>
          </a:p>
          <a:p>
            <a:pPr marL="914400" lvl="2" indent="-274320" eaLnBrk="1" hangingPunct="1">
              <a:spcBef>
                <a:spcPts val="600"/>
              </a:spcBef>
              <a:spcAft>
                <a:spcPts val="600"/>
              </a:spcAft>
              <a:buClr>
                <a:schemeClr val="tx1"/>
              </a:buClr>
              <a:buSzPct val="80000"/>
              <a:buFont typeface="Arial" charset="0"/>
              <a:buNone/>
            </a:pPr>
            <a:r>
              <a:rPr lang="en-US" sz="1600" b="0" dirty="0">
                <a:latin typeface="Maiandra GD" pitchFamily="34" charset="0"/>
              </a:rPr>
              <a:t>	if (n == 0 || n == 1)  // base case</a:t>
            </a:r>
          </a:p>
          <a:p>
            <a:pPr marL="914400" lvl="2" indent="-274320" eaLnBrk="1" hangingPunct="1">
              <a:spcBef>
                <a:spcPts val="600"/>
              </a:spcBef>
              <a:spcAft>
                <a:spcPts val="600"/>
              </a:spcAft>
              <a:buClr>
                <a:schemeClr val="tx1"/>
              </a:buClr>
              <a:buSzPct val="80000"/>
              <a:buFont typeface="Arial" charset="0"/>
              <a:buNone/>
            </a:pPr>
            <a:r>
              <a:rPr lang="en-US" sz="1600" b="0" dirty="0">
                <a:latin typeface="Maiandra GD" pitchFamily="34" charset="0"/>
              </a:rPr>
              <a:t>   </a:t>
            </a:r>
            <a:r>
              <a:rPr lang="en-US" sz="1600" b="0" dirty="0" smtClean="0">
                <a:latin typeface="Maiandra GD" pitchFamily="34" charset="0"/>
              </a:rPr>
              <a:t>		return </a:t>
            </a:r>
            <a:r>
              <a:rPr lang="en-US" sz="1600" b="0" dirty="0">
                <a:latin typeface="Maiandra GD" pitchFamily="34" charset="0"/>
              </a:rPr>
              <a:t>n;</a:t>
            </a:r>
          </a:p>
          <a:p>
            <a:pPr marL="914400" lvl="2" indent="-274320" eaLnBrk="1" hangingPunct="1">
              <a:spcBef>
                <a:spcPts val="600"/>
              </a:spcBef>
              <a:spcAft>
                <a:spcPts val="600"/>
              </a:spcAft>
              <a:buClr>
                <a:schemeClr val="tx1"/>
              </a:buClr>
              <a:buSzPct val="80000"/>
              <a:buFont typeface="Arial" charset="0"/>
              <a:buNone/>
            </a:pPr>
            <a:r>
              <a:rPr lang="en-US" sz="1600" b="0" dirty="0">
                <a:latin typeface="Maiandra GD" pitchFamily="34" charset="0"/>
              </a:rPr>
              <a:t>	else</a:t>
            </a:r>
          </a:p>
          <a:p>
            <a:pPr marL="914400" lvl="2" indent="-274320" eaLnBrk="1" hangingPunct="1">
              <a:spcBef>
                <a:spcPts val="600"/>
              </a:spcBef>
              <a:spcAft>
                <a:spcPts val="600"/>
              </a:spcAft>
              <a:buClr>
                <a:schemeClr val="tx1"/>
              </a:buClr>
              <a:buSzPct val="80000"/>
              <a:buFont typeface="Arial" charset="0"/>
              <a:buNone/>
            </a:pPr>
            <a:r>
              <a:rPr lang="en-US" sz="1600" b="0" dirty="0" smtClean="0">
                <a:latin typeface="Maiandra GD" pitchFamily="34" charset="0"/>
              </a:rPr>
              <a:t>		return </a:t>
            </a:r>
            <a:r>
              <a:rPr lang="en-US" sz="1600" b="0" dirty="0" err="1" smtClean="0">
                <a:latin typeface="Maiandra GD" pitchFamily="34" charset="0"/>
              </a:rPr>
              <a:t>fibonacci</a:t>
            </a:r>
            <a:r>
              <a:rPr lang="en-US" sz="1600" b="0" dirty="0" smtClean="0">
                <a:latin typeface="Maiandra GD" pitchFamily="34" charset="0"/>
              </a:rPr>
              <a:t>(n </a:t>
            </a:r>
            <a:r>
              <a:rPr lang="en-US" sz="1600" b="0" dirty="0">
                <a:latin typeface="Maiandra GD" pitchFamily="34" charset="0"/>
              </a:rPr>
              <a:t>- 1) </a:t>
            </a:r>
            <a:r>
              <a:rPr lang="en-US" sz="1600" b="0" dirty="0" smtClean="0">
                <a:latin typeface="Maiandra GD" pitchFamily="34" charset="0"/>
              </a:rPr>
              <a:t>+ </a:t>
            </a:r>
            <a:r>
              <a:rPr lang="en-US" sz="1600" b="0" dirty="0" err="1" smtClean="0">
                <a:latin typeface="Maiandra GD" pitchFamily="34" charset="0"/>
              </a:rPr>
              <a:t>fibonacci</a:t>
            </a:r>
            <a:r>
              <a:rPr lang="en-US" sz="1600" b="0" dirty="0" smtClean="0">
                <a:latin typeface="Maiandra GD" pitchFamily="34" charset="0"/>
              </a:rPr>
              <a:t>(n </a:t>
            </a:r>
            <a:r>
              <a:rPr lang="en-US" sz="1600" b="0" dirty="0">
                <a:latin typeface="Maiandra GD" pitchFamily="34" charset="0"/>
              </a:rPr>
              <a:t>– </a:t>
            </a:r>
            <a:r>
              <a:rPr lang="en-US" sz="1600" b="0" dirty="0" smtClean="0">
                <a:latin typeface="Maiandra GD" pitchFamily="34" charset="0"/>
              </a:rPr>
              <a:t>2);</a:t>
            </a:r>
            <a:endParaRPr lang="en-US" sz="1600" b="0" dirty="0">
              <a:latin typeface="Maiandra GD" pitchFamily="34" charset="0"/>
            </a:endParaRPr>
          </a:p>
          <a:p>
            <a:pPr marL="914400" lvl="2" indent="-274320" eaLnBrk="1" hangingPunct="1">
              <a:spcBef>
                <a:spcPts val="600"/>
              </a:spcBef>
              <a:spcAft>
                <a:spcPts val="600"/>
              </a:spcAft>
              <a:buClr>
                <a:schemeClr val="tx1"/>
              </a:buClr>
              <a:buSzPct val="80000"/>
              <a:buFont typeface="Arial" charset="0"/>
              <a:buNone/>
            </a:pPr>
            <a:r>
              <a:rPr lang="en-US" sz="1600" b="0" dirty="0">
                <a:latin typeface="Maiandra GD" pitchFamily="34" charset="0"/>
              </a:rPr>
              <a:t>}</a:t>
            </a:r>
          </a:p>
        </p:txBody>
      </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7650" name="Object 2"/>
          <p:cNvGraphicFramePr>
            <a:graphicFrameLocks noChangeAspect="1"/>
          </p:cNvGraphicFramePr>
          <p:nvPr/>
        </p:nvGraphicFramePr>
        <p:xfrm>
          <a:off x="0" y="0"/>
          <a:ext cx="6959600" cy="6807200"/>
        </p:xfrm>
        <a:graphic>
          <a:graphicData uri="http://schemas.openxmlformats.org/presentationml/2006/ole">
            <p:oleObj spid="_x0000_s397316" name="Document" r:id="rId4" imgW="7085728" imgH="6916411" progId="Word.Document.8">
              <p:embed/>
            </p:oleObj>
          </a:graphicData>
        </a:graphic>
      </p:graphicFrame>
      <p:sp>
        <p:nvSpPr>
          <p:cNvPr id="27652" name="Rectangle 3"/>
          <p:cNvSpPr>
            <a:spLocks noChangeArrowheads="1"/>
          </p:cNvSpPr>
          <p:nvPr/>
        </p:nvSpPr>
        <p:spPr bwMode="auto">
          <a:xfrm>
            <a:off x="70104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8674" name="Object 2"/>
          <p:cNvGraphicFramePr>
            <a:graphicFrameLocks noChangeAspect="1"/>
          </p:cNvGraphicFramePr>
          <p:nvPr/>
        </p:nvGraphicFramePr>
        <p:xfrm>
          <a:off x="0" y="0"/>
          <a:ext cx="7048500" cy="6540500"/>
        </p:xfrm>
        <a:graphic>
          <a:graphicData uri="http://schemas.openxmlformats.org/presentationml/2006/ole">
            <p:oleObj spid="_x0000_s398340" name="Document" r:id="rId4" imgW="7061293" imgH="6549088" progId="Word.Document.8">
              <p:embed/>
            </p:oleObj>
          </a:graphicData>
        </a:graphic>
      </p:graphicFrame>
      <p:sp>
        <p:nvSpPr>
          <p:cNvPr id="28676"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9698" name="Object 2"/>
          <p:cNvGraphicFramePr>
            <a:graphicFrameLocks noChangeAspect="1"/>
          </p:cNvGraphicFramePr>
          <p:nvPr/>
        </p:nvGraphicFramePr>
        <p:xfrm>
          <a:off x="0" y="0"/>
          <a:ext cx="7048500" cy="5092700"/>
        </p:xfrm>
        <a:graphic>
          <a:graphicData uri="http://schemas.openxmlformats.org/presentationml/2006/ole">
            <p:oleObj spid="_x0000_s399364" name="Document" r:id="rId4" imgW="7061293" imgH="5098902" progId="Word.Document.8">
              <p:embed/>
            </p:oleObj>
          </a:graphicData>
        </a:graphic>
      </p:graphicFrame>
      <p:sp>
        <p:nvSpPr>
          <p:cNvPr id="29700" name="Rectangle 3"/>
          <p:cNvSpPr>
            <a:spLocks noChangeArrowheads="1"/>
          </p:cNvSpPr>
          <p:nvPr/>
        </p:nvSpPr>
        <p:spPr bwMode="auto">
          <a:xfrm>
            <a:off x="7086600" y="152400"/>
            <a:ext cx="2057400" cy="396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p>
            <a:pPr algn="ctr">
              <a:spcAft>
                <a:spcPct val="0"/>
              </a:spcAft>
              <a:buClrTx/>
            </a:pPr>
            <a:r>
              <a:rPr lang="en-US" sz="2000" u="sng" dirty="0">
                <a:solidFill>
                  <a:srgbClr val="7030A0"/>
                </a:solidFill>
                <a:latin typeface="Maiandra GD" pitchFamily="34" charset="0"/>
              </a:rPr>
              <a:t>Outline</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Blank">
  <a:themeElements>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ln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Paragraphs">
  <a:themeElements>
    <a:clrScheme name="Paragraph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aragraphs">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lnDef>
  </a:objectDefaults>
  <a:extraClrSchemeLst>
    <a:extraClrScheme>
      <a:clrScheme name="Paragraph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aragraph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aragraph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aragraph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aragraph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aragraph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aragraph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aragraph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aragraph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aragraph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aragraph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aragraph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Deitel_HTP_Title">
  <a:themeElements>
    <a:clrScheme name="Deitel_HTP_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itel_HTP_Titl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lnDef>
  </a:objectDefaults>
  <a:extraClrSchemeLst>
    <a:extraClrScheme>
      <a:clrScheme name="Deitel_HTP_Titl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itel_HTP_Titl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itel_HTP_Titl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itel_HTP_Titl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itel_HTP_Titl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itel_HTP_Titl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itel_HTP_Titl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itel_HTP_Titl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itel_HTP_Titl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itel_HTP_Titl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itel_HTP_Titl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itel_HTP_Titl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Quotes">
  <a:themeElements>
    <a:clrScheme name="Quot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Quotes">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lnDef>
  </a:objectDefaults>
  <a:extraClrSchemeLst>
    <a:extraClrScheme>
      <a:clrScheme name="Quot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Quot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Quot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Quot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Quot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Quot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Quot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Quot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Quot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Quot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Quot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Quot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bjectives">
  <a:themeElements>
    <a:clrScheme name="Objecti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bjective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lnDef>
  </a:objectDefaults>
  <a:extraClrSchemeLst>
    <a:extraClrScheme>
      <a:clrScheme name="Objecti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bjecti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bjecti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bjecti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bjecti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bjecti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bjecti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bjecti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bjecti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bjecti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bjecti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bjecti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Outline">
  <a:themeElements>
    <a:clrScheme name="Outlin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utline">
      <a:majorFont>
        <a:latin typeface="Goudy Sans Medium"/>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lnDef>
  </a:objectDefaults>
  <a:extraClrSchemeLst>
    <a:extraClrScheme>
      <a:clrScheme name="Outlin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utlin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utlin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utlin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utlin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utlin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utlin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utlin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utlin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utlin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utlin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utlin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Tips">
  <a:themeElements>
    <a:clrScheme name="Tip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Tips">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lnDef>
  </a:objectDefaults>
  <a:extraClrSchemeLst>
    <a:extraClrScheme>
      <a:clrScheme name="Tip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Tip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Tip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Tip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Tip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Tip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Tip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Tip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Tip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Tip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Tip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Tip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Figures">
  <a:themeElements>
    <a:clrScheme name="Figur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Figures">
      <a:majorFont>
        <a:latin typeface="Arial"/>
        <a:ea typeface=""/>
        <a:cs typeface=""/>
      </a:majorFont>
      <a:minorFont>
        <a:latin typeface="AGaramond"/>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lnDef>
  </a:objectDefaults>
  <a:extraClrSchemeLst>
    <a:extraClrScheme>
      <a:clrScheme name="Figur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Figur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Figur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Figur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Figur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Figur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Figur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Figur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Figur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Figur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Figur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Figur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Code">
  <a:themeElements>
    <a:clrScheme name="Co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ode">
      <a:majorFont>
        <a:latin typeface="Arial"/>
        <a:ea typeface=""/>
        <a:cs typeface=""/>
      </a:majorFont>
      <a:minorFont>
        <a:latin typeface="Lucida Consol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lnDef>
  </a:objectDefaults>
  <a:extraClrSchemeLst>
    <a:extraClrScheme>
      <a:clrScheme name="Co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od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od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od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od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od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od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od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od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od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od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od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Pseudocode">
  <a:themeElements>
    <a:clrScheme name="Pseudoco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seudocode">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ctr" anchorCtr="0" compatLnSpc="1">
        <a:prstTxWarp prst="textNoShape">
          <a:avLst/>
        </a:prstTxWarp>
        <a:spAutoFit/>
      </a:bodyPr>
      <a:lstStyle>
        <a:defPPr marL="228600" marR="0" indent="-228600" algn="r" defTabSz="914400" rtl="0" eaLnBrk="1" fontAlgn="base" latinLnBrk="0" hangingPunct="1">
          <a:lnSpc>
            <a:spcPct val="100000"/>
          </a:lnSpc>
          <a:spcBef>
            <a:spcPct val="0"/>
          </a:spcBef>
          <a:spcAft>
            <a:spcPct val="25000"/>
          </a:spcAft>
          <a:buClr>
            <a:schemeClr val="tx1"/>
          </a:buClr>
          <a:buSzTx/>
          <a:buFontTx/>
          <a:buNone/>
          <a:tabLst/>
          <a:defRPr kumimoji="0" lang="en-US" sz="1600" b="0" i="0" u="none" strike="noStrike" cap="none" normalizeH="0" baseline="0" smtClean="0">
            <a:ln>
              <a:noFill/>
            </a:ln>
            <a:solidFill>
              <a:srgbClr val="275AFF"/>
            </a:solidFill>
            <a:effectLst/>
            <a:latin typeface="Arial" charset="0"/>
            <a:ea typeface="Times New Roman" pitchFamily="18" charset="0"/>
            <a:cs typeface="AGaramond" pitchFamily="18" charset="0"/>
          </a:defRPr>
        </a:defPPr>
      </a:lstStyle>
    </a:lnDef>
  </a:objectDefaults>
  <a:extraClrSchemeLst>
    <a:extraClrScheme>
      <a:clrScheme name="Pseudoco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seudocod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seudocod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seudocod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seudocod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seudocod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seudocod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seudocod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seudocod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seudocod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seudocod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seudocod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Deitel_HTP_Alpha</Template>
  <TotalTime>2590</TotalTime>
  <Words>7294</Words>
  <Application>Microsoft Office PowerPoint</Application>
  <PresentationFormat>On-screen Show (4:3)</PresentationFormat>
  <Paragraphs>1187</Paragraphs>
  <Slides>284</Slides>
  <Notes>281</Notes>
  <HiddenSlides>0</HiddenSlides>
  <MMClips>0</MMClips>
  <ScaleCrop>false</ScaleCrop>
  <HeadingPairs>
    <vt:vector size="6" baseType="variant">
      <vt:variant>
        <vt:lpstr>Theme</vt:lpstr>
      </vt:variant>
      <vt:variant>
        <vt:i4>10</vt:i4>
      </vt:variant>
      <vt:variant>
        <vt:lpstr>Embedded OLE Servers</vt:lpstr>
      </vt:variant>
      <vt:variant>
        <vt:i4>1</vt:i4>
      </vt:variant>
      <vt:variant>
        <vt:lpstr>Slide Titles</vt:lpstr>
      </vt:variant>
      <vt:variant>
        <vt:i4>284</vt:i4>
      </vt:variant>
    </vt:vector>
  </HeadingPairs>
  <TitlesOfParts>
    <vt:vector size="295" baseType="lpstr">
      <vt:lpstr>Blank</vt:lpstr>
      <vt:lpstr>Deitel_HTP_Title</vt:lpstr>
      <vt:lpstr>Quotes</vt:lpstr>
      <vt:lpstr>Objectives</vt:lpstr>
      <vt:lpstr>Outline</vt:lpstr>
      <vt:lpstr>Tips</vt:lpstr>
      <vt:lpstr>Figures</vt:lpstr>
      <vt:lpstr>Code</vt:lpstr>
      <vt:lpstr>Pseudocode</vt:lpstr>
      <vt:lpstr>Paragraphs</vt:lpstr>
      <vt:lpstr>Document</vt:lpstr>
      <vt:lpstr>Lecture 4</vt:lpstr>
      <vt:lpstr>Lecture 4 - Part 1</vt:lpstr>
      <vt:lpstr>Lecture Objectives</vt:lpstr>
      <vt:lpstr>Slide 4</vt:lpstr>
      <vt:lpstr>Slide 5</vt:lpstr>
      <vt:lpstr>4.1 Introduction</vt:lpstr>
      <vt:lpstr>4.2 Program Modules in C</vt:lpstr>
      <vt:lpstr>Good Programming Practice 4.1</vt:lpstr>
      <vt:lpstr>Software Engineering Observation 4.1</vt:lpstr>
      <vt:lpstr>Portability Tip 4.1</vt:lpstr>
      <vt:lpstr>Slide 11</vt:lpstr>
      <vt:lpstr>4.3 Math Library Functions</vt:lpstr>
      <vt:lpstr>Error-Prevention Tip 4.1</vt:lpstr>
      <vt:lpstr>Slide 14</vt:lpstr>
      <vt:lpstr>Slide 15</vt:lpstr>
      <vt:lpstr>4.4 Functions</vt:lpstr>
      <vt:lpstr>Software Engineering Observation 4.2</vt:lpstr>
      <vt:lpstr>Software Engineering Observation 4.3</vt:lpstr>
      <vt:lpstr>Software Engineering Observation 4.4</vt:lpstr>
      <vt:lpstr>4.5 Function Definitions</vt:lpstr>
      <vt:lpstr>Slide 21</vt:lpstr>
      <vt:lpstr>Good Programming Practice 4.2</vt:lpstr>
      <vt:lpstr>Slide 23</vt:lpstr>
      <vt:lpstr>Common Programming Error 4.1</vt:lpstr>
      <vt:lpstr>Common Programming Error 4.2</vt:lpstr>
      <vt:lpstr>Common Programming Error 4.3</vt:lpstr>
      <vt:lpstr>Good Programming Practice 4.3</vt:lpstr>
      <vt:lpstr>Common Programming Error 4.4</vt:lpstr>
      <vt:lpstr>Common Programming Error 4.5</vt:lpstr>
      <vt:lpstr>Common Programming Error 4.6</vt:lpstr>
      <vt:lpstr>Good Programming Practice 4.4</vt:lpstr>
      <vt:lpstr>Good Programming Practice 4.5</vt:lpstr>
      <vt:lpstr>Common Programming Error 4.7</vt:lpstr>
      <vt:lpstr>Good Programming Practice 4.6</vt:lpstr>
      <vt:lpstr>Software Engineering Observation 4.5</vt:lpstr>
      <vt:lpstr>Software Engineering Observation 4.6</vt:lpstr>
      <vt:lpstr>Software Engineering Observation 4.7</vt:lpstr>
      <vt:lpstr>Software Engineering Observation 4.8</vt:lpstr>
      <vt:lpstr>Slide 39</vt:lpstr>
      <vt:lpstr>Slide 40</vt:lpstr>
      <vt:lpstr>4.6 Function Prototypes</vt:lpstr>
      <vt:lpstr>Good Programming Practice 4.7</vt:lpstr>
      <vt:lpstr>Good Programming Practice 4.8</vt:lpstr>
      <vt:lpstr>Common Programming Error 4.8</vt:lpstr>
      <vt:lpstr>Slide 45</vt:lpstr>
      <vt:lpstr>Common Programming Error 4.9</vt:lpstr>
      <vt:lpstr>Common Programming Error 4.10</vt:lpstr>
      <vt:lpstr>Software Engineering Observation 4.9</vt:lpstr>
      <vt:lpstr>4.7 Function Call Stack and Activation Records</vt:lpstr>
      <vt:lpstr>4.8 Headers</vt:lpstr>
      <vt:lpstr>Slide 51</vt:lpstr>
      <vt:lpstr>Slide 52</vt:lpstr>
      <vt:lpstr>Slide 53</vt:lpstr>
      <vt:lpstr>4.9 Calling Functions: Call-by-Value and Call-by-Reference</vt:lpstr>
      <vt:lpstr>4.10 Random Number Generation</vt:lpstr>
      <vt:lpstr>Slide 56</vt:lpstr>
      <vt:lpstr>Slide 57</vt:lpstr>
      <vt:lpstr>Slide 58</vt:lpstr>
      <vt:lpstr>Slide 59</vt:lpstr>
      <vt:lpstr>4.10 Random Number Generation</vt:lpstr>
      <vt:lpstr>Slide 61</vt:lpstr>
      <vt:lpstr>Slide 62</vt:lpstr>
      <vt:lpstr>Common Programming Error 4.11</vt:lpstr>
      <vt:lpstr>4.11 Example: A Game of Chance</vt:lpstr>
      <vt:lpstr>Slide 65</vt:lpstr>
      <vt:lpstr>Slide 66</vt:lpstr>
      <vt:lpstr>Slide 67</vt:lpstr>
      <vt:lpstr>Slide 68</vt:lpstr>
      <vt:lpstr>Slide 69</vt:lpstr>
      <vt:lpstr>Common Programming Error 4.12</vt:lpstr>
      <vt:lpstr>Good Programming Practice 4.9</vt:lpstr>
      <vt:lpstr>4.12 Storage Classes</vt:lpstr>
      <vt:lpstr>Performance Tip 4.1</vt:lpstr>
      <vt:lpstr>Software Engineering Observation 4.10</vt:lpstr>
      <vt:lpstr>Performance Tip 4.2</vt:lpstr>
      <vt:lpstr>Performance Tip 4.3</vt:lpstr>
      <vt:lpstr>Slide 77</vt:lpstr>
      <vt:lpstr>Software Engineering Observation 4.11</vt:lpstr>
      <vt:lpstr>Software Engineering Observation 4.12</vt:lpstr>
      <vt:lpstr>Common Programming Error 4.13</vt:lpstr>
      <vt:lpstr>4.13 Scope Rules</vt:lpstr>
      <vt:lpstr>Slide 82</vt:lpstr>
      <vt:lpstr>Common Programming Error 4.14</vt:lpstr>
      <vt:lpstr>Error-Prevention Tip 4.2</vt:lpstr>
      <vt:lpstr>Slide 85</vt:lpstr>
      <vt:lpstr>Slide 86</vt:lpstr>
      <vt:lpstr>Slide 87</vt:lpstr>
      <vt:lpstr>Slide 88</vt:lpstr>
      <vt:lpstr>4.14 Recursion</vt:lpstr>
      <vt:lpstr>Slide 90</vt:lpstr>
      <vt:lpstr>Slide 91</vt:lpstr>
      <vt:lpstr>Slide 92</vt:lpstr>
      <vt:lpstr>Slide 93</vt:lpstr>
      <vt:lpstr>Common Programming Error 4.15</vt:lpstr>
      <vt:lpstr>Common Programming Error 4.16</vt:lpstr>
      <vt:lpstr>4.15 Example Using Recursion: Fibonacci Series</vt:lpstr>
      <vt:lpstr>Slide 97</vt:lpstr>
      <vt:lpstr>Slide 98</vt:lpstr>
      <vt:lpstr>Slide 99</vt:lpstr>
      <vt:lpstr>Slide 100</vt:lpstr>
      <vt:lpstr>Slide 101</vt:lpstr>
      <vt:lpstr>Common Programming Error 4.17</vt:lpstr>
      <vt:lpstr>Portability Tip 4.2</vt:lpstr>
      <vt:lpstr>Performance Tip 4.3</vt:lpstr>
      <vt:lpstr>4.16 Recursion vs. Iteration</vt:lpstr>
      <vt:lpstr>Software Engineering Observation 4.13</vt:lpstr>
      <vt:lpstr>Performance Tip 4.4</vt:lpstr>
      <vt:lpstr>Common Programming Error 4.18</vt:lpstr>
      <vt:lpstr>Performance Tip 4.5</vt:lpstr>
      <vt:lpstr>Lecture 4 - Part 2</vt:lpstr>
      <vt:lpstr>Lecture Objectives</vt:lpstr>
      <vt:lpstr>Slide 112</vt:lpstr>
      <vt:lpstr>4.1 Introduction</vt:lpstr>
      <vt:lpstr>4.2 Arrays</vt:lpstr>
      <vt:lpstr>Fig 4.1 | 12-element array </vt:lpstr>
      <vt:lpstr>Slide 116</vt:lpstr>
      <vt:lpstr>Common Programming Error 4.1</vt:lpstr>
      <vt:lpstr>Slide 118</vt:lpstr>
      <vt:lpstr>4.3 Defining Arrays</vt:lpstr>
      <vt:lpstr>4.4 Array Examples</vt:lpstr>
      <vt:lpstr>Slide 121</vt:lpstr>
      <vt:lpstr>Slide 122</vt:lpstr>
      <vt:lpstr>Slide 123</vt:lpstr>
      <vt:lpstr>Slide 124</vt:lpstr>
      <vt:lpstr>Common Programming Error 4.2</vt:lpstr>
      <vt:lpstr>Common Programming Error 4.3</vt:lpstr>
      <vt:lpstr>Slide 127</vt:lpstr>
      <vt:lpstr>Slide 128</vt:lpstr>
      <vt:lpstr>Common Programming Error 4.4</vt:lpstr>
      <vt:lpstr>Common Programming Error 4.5</vt:lpstr>
      <vt:lpstr>Software Engineering Observation 4.1</vt:lpstr>
      <vt:lpstr>Good Programming Practice 4.1</vt:lpstr>
      <vt:lpstr>Good Programming Practice 4.2</vt:lpstr>
      <vt:lpstr>Slide 134</vt:lpstr>
      <vt:lpstr>Slide 135</vt:lpstr>
      <vt:lpstr>Slide 136</vt:lpstr>
      <vt:lpstr>Good Programming Practice 4.3</vt:lpstr>
      <vt:lpstr>Performance Tip 4.1</vt:lpstr>
      <vt:lpstr>Common Programming Error 4.6</vt:lpstr>
      <vt:lpstr>Error-Prevention Tip 4.1</vt:lpstr>
      <vt:lpstr>Error-Prevention Tip 4.2</vt:lpstr>
      <vt:lpstr>Slide 142</vt:lpstr>
      <vt:lpstr>Slide 143</vt:lpstr>
      <vt:lpstr>Slide 144</vt:lpstr>
      <vt:lpstr>Slide 145</vt:lpstr>
      <vt:lpstr>4.4 Array Examples</vt:lpstr>
      <vt:lpstr>Common Programming Error 4.7</vt:lpstr>
      <vt:lpstr>Slide 148</vt:lpstr>
      <vt:lpstr>Slide 149</vt:lpstr>
      <vt:lpstr>Performance Tip 4.2</vt:lpstr>
      <vt:lpstr>Slide 151</vt:lpstr>
      <vt:lpstr>Slide 152</vt:lpstr>
      <vt:lpstr>Slide 153</vt:lpstr>
      <vt:lpstr>Slide 154</vt:lpstr>
      <vt:lpstr>Common Programming Error 4.8</vt:lpstr>
      <vt:lpstr>4.5 Passing Arrays to Functions</vt:lpstr>
      <vt:lpstr>Slide 157</vt:lpstr>
      <vt:lpstr>Performance Tip 4.3</vt:lpstr>
      <vt:lpstr>Slide 159</vt:lpstr>
      <vt:lpstr>Software Engineering Observation 4.2</vt:lpstr>
      <vt:lpstr>Slide 161</vt:lpstr>
      <vt:lpstr>Slide 162</vt:lpstr>
      <vt:lpstr>Slide 163</vt:lpstr>
      <vt:lpstr>Slide 164</vt:lpstr>
      <vt:lpstr>Slide 165</vt:lpstr>
      <vt:lpstr>Software Engineering Observation 4.3</vt:lpstr>
      <vt:lpstr>4.6 Sorting Arrays</vt:lpstr>
      <vt:lpstr>Performance Tip 4.4</vt:lpstr>
      <vt:lpstr>Slide 169</vt:lpstr>
      <vt:lpstr>Slide 170</vt:lpstr>
      <vt:lpstr>4.7 Case Study: Computing Mean, Median and Mode Using Arrays</vt:lpstr>
      <vt:lpstr>Slide 172</vt:lpstr>
      <vt:lpstr>Slide 173</vt:lpstr>
      <vt:lpstr>Slide 174</vt:lpstr>
      <vt:lpstr>Slide 175</vt:lpstr>
      <vt:lpstr>Slide 176</vt:lpstr>
      <vt:lpstr>Slide 177</vt:lpstr>
      <vt:lpstr>Slide 178</vt:lpstr>
      <vt:lpstr>Slide 179</vt:lpstr>
      <vt:lpstr>4.8 Searching Arrays</vt:lpstr>
      <vt:lpstr>Slide 181</vt:lpstr>
      <vt:lpstr>Slide 182</vt:lpstr>
      <vt:lpstr>Slide 183</vt:lpstr>
      <vt:lpstr>Slide 184</vt:lpstr>
      <vt:lpstr>Slide 185</vt:lpstr>
      <vt:lpstr>Slide 186</vt:lpstr>
      <vt:lpstr>Slide 187</vt:lpstr>
      <vt:lpstr>Slide 188</vt:lpstr>
      <vt:lpstr>Slide 189</vt:lpstr>
      <vt:lpstr>Slide 190</vt:lpstr>
      <vt:lpstr>4.9 Multiple-Subscripted Arrays</vt:lpstr>
      <vt:lpstr>Common Programming Error 4.9</vt:lpstr>
      <vt:lpstr>Fig 4.3 | Double-subscripted array with three rows and four columns.</vt:lpstr>
      <vt:lpstr>Slide 194</vt:lpstr>
      <vt:lpstr>Slide 195</vt:lpstr>
      <vt:lpstr>Slide 196</vt:lpstr>
      <vt:lpstr>Slide 197</vt:lpstr>
      <vt:lpstr>Slide 198</vt:lpstr>
      <vt:lpstr>Slide 199</vt:lpstr>
      <vt:lpstr>Slide 200</vt:lpstr>
      <vt:lpstr>Slide 201</vt:lpstr>
      <vt:lpstr>Slide 202</vt:lpstr>
      <vt:lpstr>Slide 203</vt:lpstr>
      <vt:lpstr>Lecture 4 - Part 3</vt:lpstr>
      <vt:lpstr>Lecture Objectives</vt:lpstr>
      <vt:lpstr>Slide 206</vt:lpstr>
      <vt:lpstr>4.1 Introduction</vt:lpstr>
      <vt:lpstr>4.2 Fundamentals of Strings and Characters</vt:lpstr>
      <vt:lpstr>Portability Tip 4.1</vt:lpstr>
      <vt:lpstr>Common Programming Error 4.1</vt:lpstr>
      <vt:lpstr>Common Programming Error 4.2</vt:lpstr>
      <vt:lpstr>Error-Prevention Tip 4.1</vt:lpstr>
      <vt:lpstr>Slide 213</vt:lpstr>
      <vt:lpstr>Common Programming Error 4.3</vt:lpstr>
      <vt:lpstr>Common Programming Error 4.4</vt:lpstr>
      <vt:lpstr>Common Programming Error 4.5</vt:lpstr>
      <vt:lpstr>8.3 Character Handling Library</vt:lpstr>
      <vt:lpstr>Slide 218</vt:lpstr>
      <vt:lpstr>Slide 219</vt:lpstr>
      <vt:lpstr>Error-Prevention Tip 4.2</vt:lpstr>
      <vt:lpstr>Slide 221</vt:lpstr>
      <vt:lpstr>Slide 222</vt:lpstr>
      <vt:lpstr>Slide 223</vt:lpstr>
      <vt:lpstr>Slide 224</vt:lpstr>
      <vt:lpstr>Slide 225</vt:lpstr>
      <vt:lpstr>Slide 226</vt:lpstr>
      <vt:lpstr>Slide 227</vt:lpstr>
      <vt:lpstr>Slide 228</vt:lpstr>
      <vt:lpstr>8.4 String-Conversion Functions</vt:lpstr>
      <vt:lpstr>Slide 230</vt:lpstr>
      <vt:lpstr>Error-Prevention Tip 4.3</vt:lpstr>
      <vt:lpstr>Slide 232</vt:lpstr>
      <vt:lpstr>Slide 233</vt:lpstr>
      <vt:lpstr>Slide 234</vt:lpstr>
      <vt:lpstr>Slide 235</vt:lpstr>
      <vt:lpstr>Slide 236</vt:lpstr>
      <vt:lpstr>Slide 237</vt:lpstr>
      <vt:lpstr>4.5 Standard Input/Output Library Functions</vt:lpstr>
      <vt:lpstr>Slide 239</vt:lpstr>
      <vt:lpstr>Error-Prevention Tip 4.4</vt:lpstr>
      <vt:lpstr>Slide 241</vt:lpstr>
      <vt:lpstr>Slide 242</vt:lpstr>
      <vt:lpstr>Slide 243</vt:lpstr>
      <vt:lpstr>Slide 244</vt:lpstr>
      <vt:lpstr>Slide 245</vt:lpstr>
      <vt:lpstr>Slide 246</vt:lpstr>
      <vt:lpstr>4.6 String Manipulation Functions of the String Handling Library</vt:lpstr>
      <vt:lpstr>Slide 248</vt:lpstr>
      <vt:lpstr>Portability Tip 4.2</vt:lpstr>
      <vt:lpstr>Error-Prevention Tip 4.5</vt:lpstr>
      <vt:lpstr>Common Programming Error 4.6</vt:lpstr>
      <vt:lpstr>Slide 252</vt:lpstr>
      <vt:lpstr>Slide 253</vt:lpstr>
      <vt:lpstr>Slide 254</vt:lpstr>
      <vt:lpstr>4.7 Comparison Functions of the String-Handling Library</vt:lpstr>
      <vt:lpstr>Slide 256</vt:lpstr>
      <vt:lpstr>Slide 257</vt:lpstr>
      <vt:lpstr>Slide 258</vt:lpstr>
      <vt:lpstr>Common Programming Error 4.7</vt:lpstr>
      <vt:lpstr>Portability Tip 4.3</vt:lpstr>
      <vt:lpstr>Slide 261</vt:lpstr>
      <vt:lpstr>Slide 262</vt:lpstr>
      <vt:lpstr>Slide 263</vt:lpstr>
      <vt:lpstr>Slide 264</vt:lpstr>
      <vt:lpstr>Slide 265</vt:lpstr>
      <vt:lpstr>Slide 266</vt:lpstr>
      <vt:lpstr>Slide 267</vt:lpstr>
      <vt:lpstr>Slide 268</vt:lpstr>
      <vt:lpstr>Slide 269</vt:lpstr>
      <vt:lpstr>Slide 270</vt:lpstr>
      <vt:lpstr>Slide 271</vt:lpstr>
      <vt:lpstr>4.9 Memory Functions of the String-Handling Library</vt:lpstr>
      <vt:lpstr>Slide 273</vt:lpstr>
      <vt:lpstr>Common Programming Error 4.8</vt:lpstr>
      <vt:lpstr>Slide 275</vt:lpstr>
      <vt:lpstr>Slide 276</vt:lpstr>
      <vt:lpstr>Slide 277</vt:lpstr>
      <vt:lpstr>Slide 278</vt:lpstr>
      <vt:lpstr>Slide 279</vt:lpstr>
      <vt:lpstr>Slide 280</vt:lpstr>
      <vt:lpstr>Slide 281</vt:lpstr>
      <vt:lpstr>Portability Tip 4.4</vt:lpstr>
      <vt:lpstr>Slide 283</vt:lpstr>
      <vt:lpstr>Slide 284</vt:lpstr>
    </vt:vector>
  </TitlesOfParts>
  <Company>Pearson Technology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dc:title>
  <dc:creator>PT</dc:creator>
  <cp:lastModifiedBy>Nam Pham</cp:lastModifiedBy>
  <cp:revision>814</cp:revision>
  <dcterms:created xsi:type="dcterms:W3CDTF">2004-06-18T18:26:58Z</dcterms:created>
  <dcterms:modified xsi:type="dcterms:W3CDTF">2014-05-29T09:12:08Z</dcterms:modified>
  <cp:category>Temlpate v. 07-27-04</cp:category>
</cp:coreProperties>
</file>

<file path=docProps/thumbnail.jpeg>
</file>